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4" r:id="rId1"/>
  </p:sldMasterIdLst>
  <p:notesMasterIdLst>
    <p:notesMasterId r:id="rId20"/>
  </p:notesMasterIdLst>
  <p:handoutMasterIdLst>
    <p:handoutMasterId r:id="rId21"/>
  </p:handoutMasterIdLst>
  <p:sldIdLst>
    <p:sldId id="256" r:id="rId2"/>
    <p:sldId id="283" r:id="rId3"/>
    <p:sldId id="284" r:id="rId4"/>
    <p:sldId id="294" r:id="rId5"/>
    <p:sldId id="285" r:id="rId6"/>
    <p:sldId id="286" r:id="rId7"/>
    <p:sldId id="287" r:id="rId8"/>
    <p:sldId id="288" r:id="rId9"/>
    <p:sldId id="289" r:id="rId10"/>
    <p:sldId id="404" r:id="rId11"/>
    <p:sldId id="290" r:id="rId12"/>
    <p:sldId id="409" r:id="rId13"/>
    <p:sldId id="410" r:id="rId14"/>
    <p:sldId id="411" r:id="rId15"/>
    <p:sldId id="412" r:id="rId16"/>
    <p:sldId id="380" r:id="rId17"/>
    <p:sldId id="381" r:id="rId18"/>
    <p:sldId id="413" r:id="rId19"/>
  </p:sldIdLst>
  <p:sldSz cx="12192000" cy="6858000"/>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12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2" autoAdjust="0"/>
    <p:restoredTop sz="70904" autoAdjust="0"/>
  </p:normalViewPr>
  <p:slideViewPr>
    <p:cSldViewPr snapToGrid="0">
      <p:cViewPr varScale="1">
        <p:scale>
          <a:sx n="47" d="100"/>
          <a:sy n="47" d="100"/>
        </p:scale>
        <p:origin x="145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0" cy="495188"/>
          </a:xfrm>
          <a:prstGeom prst="rect">
            <a:avLst/>
          </a:prstGeom>
        </p:spPr>
        <p:txBody>
          <a:bodyPr vert="horz" lIns="91367" tIns="45683" rIns="91367" bIns="4568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4" y="1"/>
            <a:ext cx="2918830" cy="495188"/>
          </a:xfrm>
          <a:prstGeom prst="rect">
            <a:avLst/>
          </a:prstGeom>
        </p:spPr>
        <p:txBody>
          <a:bodyPr vert="horz" lIns="91367" tIns="45683" rIns="91367" bIns="45683" rtlCol="0"/>
          <a:lstStyle>
            <a:lvl1pPr algn="r">
              <a:defRPr sz="1200"/>
            </a:lvl1pPr>
          </a:lstStyle>
          <a:p>
            <a:fld id="{A7DBC63E-76F6-4CCA-BADE-19B3899696C9}" type="datetimeFigureOut">
              <a:rPr kumimoji="1" lang="ja-JP" altLang="en-US" smtClean="0"/>
              <a:t>2022/3/15</a:t>
            </a:fld>
            <a:endParaRPr kumimoji="1" lang="ja-JP" altLang="en-US"/>
          </a:p>
        </p:txBody>
      </p:sp>
      <p:sp>
        <p:nvSpPr>
          <p:cNvPr id="4" name="フッター プレースホルダー 3"/>
          <p:cNvSpPr>
            <a:spLocks noGrp="1"/>
          </p:cNvSpPr>
          <p:nvPr>
            <p:ph type="ftr" sz="quarter" idx="2"/>
          </p:nvPr>
        </p:nvSpPr>
        <p:spPr>
          <a:xfrm>
            <a:off x="0" y="9374302"/>
            <a:ext cx="2918830" cy="495187"/>
          </a:xfrm>
          <a:prstGeom prst="rect">
            <a:avLst/>
          </a:prstGeom>
        </p:spPr>
        <p:txBody>
          <a:bodyPr vert="horz" lIns="91367" tIns="45683" rIns="91367" bIns="4568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4" y="9374302"/>
            <a:ext cx="2918830" cy="495187"/>
          </a:xfrm>
          <a:prstGeom prst="rect">
            <a:avLst/>
          </a:prstGeom>
        </p:spPr>
        <p:txBody>
          <a:bodyPr vert="horz" lIns="91367" tIns="45683" rIns="91367" bIns="45683" rtlCol="0" anchor="b"/>
          <a:lstStyle>
            <a:lvl1pPr algn="r">
              <a:defRPr sz="1200"/>
            </a:lvl1pPr>
          </a:lstStyle>
          <a:p>
            <a:fld id="{B2FED937-6497-417D-B416-51445E0DACCE}" type="slidenum">
              <a:rPr kumimoji="1" lang="ja-JP" altLang="en-US" smtClean="0"/>
              <a:t>‹#›</a:t>
            </a:fld>
            <a:endParaRPr kumimoji="1" lang="ja-JP" altLang="en-US"/>
          </a:p>
        </p:txBody>
      </p:sp>
    </p:spTree>
    <p:extLst>
      <p:ext uri="{BB962C8B-B14F-4D97-AF65-F5344CB8AC3E}">
        <p14:creationId xmlns:p14="http://schemas.microsoft.com/office/powerpoint/2010/main" val="452683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0" cy="495188"/>
          </a:xfrm>
          <a:prstGeom prst="rect">
            <a:avLst/>
          </a:prstGeom>
        </p:spPr>
        <p:txBody>
          <a:bodyPr vert="horz" lIns="91367" tIns="45683" rIns="91367" bIns="4568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0" cy="495188"/>
          </a:xfrm>
          <a:prstGeom prst="rect">
            <a:avLst/>
          </a:prstGeom>
        </p:spPr>
        <p:txBody>
          <a:bodyPr vert="horz" lIns="91367" tIns="45683" rIns="91367" bIns="45683" rtlCol="0"/>
          <a:lstStyle>
            <a:lvl1pPr algn="r">
              <a:defRPr sz="1200"/>
            </a:lvl1pPr>
          </a:lstStyle>
          <a:p>
            <a:fld id="{D5AECB7C-4D06-4086-AFB3-A2427150C7A1}" type="datetimeFigureOut">
              <a:rPr kumimoji="1" lang="ja-JP" altLang="en-US" smtClean="0"/>
              <a:t>2022/3/15</a:t>
            </a:fld>
            <a:endParaRPr kumimoji="1" lang="ja-JP" altLang="en-US"/>
          </a:p>
        </p:txBody>
      </p:sp>
      <p:sp>
        <p:nvSpPr>
          <p:cNvPr id="4" name="スライド イメージ プレースホルダー 3"/>
          <p:cNvSpPr>
            <a:spLocks noGrp="1" noRot="1" noChangeAspect="1"/>
          </p:cNvSpPr>
          <p:nvPr>
            <p:ph type="sldImg" idx="2"/>
          </p:nvPr>
        </p:nvSpPr>
        <p:spPr>
          <a:xfrm>
            <a:off x="409575" y="1235075"/>
            <a:ext cx="5916613" cy="3328988"/>
          </a:xfrm>
          <a:prstGeom prst="rect">
            <a:avLst/>
          </a:prstGeom>
          <a:noFill/>
          <a:ln w="12700">
            <a:solidFill>
              <a:prstClr val="black"/>
            </a:solidFill>
          </a:ln>
        </p:spPr>
        <p:txBody>
          <a:bodyPr vert="horz" lIns="91367" tIns="45683" rIns="91367" bIns="45683" rtlCol="0" anchor="ctr"/>
          <a:lstStyle/>
          <a:p>
            <a:endParaRPr lang="ja-JP" altLang="en-US"/>
          </a:p>
        </p:txBody>
      </p:sp>
      <p:sp>
        <p:nvSpPr>
          <p:cNvPr id="5" name="ノート プレースホルダー 4"/>
          <p:cNvSpPr>
            <a:spLocks noGrp="1"/>
          </p:cNvSpPr>
          <p:nvPr>
            <p:ph type="body" sz="quarter" idx="3"/>
          </p:nvPr>
        </p:nvSpPr>
        <p:spPr>
          <a:xfrm>
            <a:off x="673577" y="4749691"/>
            <a:ext cx="5388610" cy="3886111"/>
          </a:xfrm>
          <a:prstGeom prst="rect">
            <a:avLst/>
          </a:prstGeom>
        </p:spPr>
        <p:txBody>
          <a:bodyPr vert="horz" lIns="91367" tIns="45683" rIns="91367" bIns="4568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4302"/>
            <a:ext cx="2918830" cy="495187"/>
          </a:xfrm>
          <a:prstGeom prst="rect">
            <a:avLst/>
          </a:prstGeom>
        </p:spPr>
        <p:txBody>
          <a:bodyPr vert="horz" lIns="91367" tIns="45683" rIns="91367" bIns="4568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4302"/>
            <a:ext cx="2918830" cy="495187"/>
          </a:xfrm>
          <a:prstGeom prst="rect">
            <a:avLst/>
          </a:prstGeom>
        </p:spPr>
        <p:txBody>
          <a:bodyPr vert="horz" lIns="91367" tIns="45683" rIns="91367" bIns="45683" rtlCol="0" anchor="b"/>
          <a:lstStyle>
            <a:lvl1pPr algn="r">
              <a:defRPr sz="1200"/>
            </a:lvl1pPr>
          </a:lstStyle>
          <a:p>
            <a:fld id="{67D7232A-43B8-4F2C-B9FC-DA76F9268962}" type="slidenum">
              <a:rPr kumimoji="1" lang="ja-JP" altLang="en-US" smtClean="0"/>
              <a:t>‹#›</a:t>
            </a:fld>
            <a:endParaRPr kumimoji="1" lang="ja-JP" altLang="en-US"/>
          </a:p>
        </p:txBody>
      </p:sp>
    </p:spTree>
    <p:extLst>
      <p:ext uri="{BB962C8B-B14F-4D97-AF65-F5344CB8AC3E}">
        <p14:creationId xmlns:p14="http://schemas.microsoft.com/office/powerpoint/2010/main" val="7013089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7D7232A-43B8-4F2C-B9FC-DA76F9268962}" type="slidenum">
              <a:rPr kumimoji="1" lang="ja-JP" altLang="en-US" smtClean="0"/>
              <a:t>1</a:t>
            </a:fld>
            <a:endParaRPr kumimoji="1" lang="ja-JP" altLang="en-US"/>
          </a:p>
        </p:txBody>
      </p:sp>
    </p:spTree>
    <p:extLst>
      <p:ext uri="{BB962C8B-B14F-4D97-AF65-F5344CB8AC3E}">
        <p14:creationId xmlns:p14="http://schemas.microsoft.com/office/powerpoint/2010/main" val="1086109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原爆は、投下直後だけでなく、継続的な被害を与えて被爆者の一生に大きな影響を与えています。その原因のひとつが放射線障害です。</a:t>
            </a:r>
          </a:p>
          <a:p>
            <a:r>
              <a:rPr kumimoji="1" lang="ja-JP" altLang="ja-JP" sz="1200" kern="1200" dirty="0">
                <a:solidFill>
                  <a:schemeClr val="tx1"/>
                </a:solidFill>
                <a:effectLst/>
                <a:latin typeface="+mn-lt"/>
                <a:ea typeface="+mn-ea"/>
                <a:cs typeface="+mn-cs"/>
              </a:rPr>
              <a:t>放射線による影響には、次のようなものがあります。</a:t>
            </a:r>
          </a:p>
          <a:p>
            <a:r>
              <a:rPr kumimoji="1" lang="ja-JP" altLang="ja-JP" sz="1200" kern="1200" dirty="0">
                <a:solidFill>
                  <a:schemeClr val="tx1"/>
                </a:solidFill>
                <a:effectLst/>
                <a:latin typeface="+mn-lt"/>
                <a:ea typeface="+mn-ea"/>
                <a:cs typeface="+mn-cs"/>
              </a:rPr>
              <a:t>まず、急性放射線障害です。大量の放射能を体内に取り込んだことが原因で、脱毛、吐血などの症状が現れ、外傷がなくても死に至ることがあります。「原爆症」とも呼ばれました。</a:t>
            </a:r>
          </a:p>
          <a:p>
            <a:r>
              <a:rPr kumimoji="1" lang="ja-JP" altLang="ja-JP" sz="1200" kern="1200" dirty="0">
                <a:solidFill>
                  <a:schemeClr val="tx1"/>
                </a:solidFill>
                <a:effectLst/>
                <a:latin typeface="+mn-lt"/>
                <a:ea typeface="+mn-ea"/>
                <a:cs typeface="+mn-cs"/>
              </a:rPr>
              <a:t>さらに、被爆後、何年、何十年と経ってからでも白血病やがんを発症することがありました。いつ自分が病に侵されるかわからないという不安が一生付きまといます。</a:t>
            </a:r>
          </a:p>
          <a:p>
            <a:r>
              <a:rPr kumimoji="1" lang="ja-JP" altLang="ja-JP" sz="1200" kern="1200" dirty="0">
                <a:solidFill>
                  <a:schemeClr val="tx1"/>
                </a:solidFill>
                <a:effectLst/>
                <a:latin typeface="+mn-lt"/>
                <a:ea typeface="+mn-ea"/>
                <a:cs typeface="+mn-cs"/>
              </a:rPr>
              <a:t>そして、日常的な体への影響もありました。放射線被</a:t>
            </a:r>
            <a:r>
              <a:rPr kumimoji="1" lang="ja-JP" altLang="en-US" sz="1200" kern="1200" dirty="0">
                <a:solidFill>
                  <a:schemeClr val="tx1"/>
                </a:solidFill>
                <a:effectLst/>
                <a:latin typeface="+mn-lt"/>
                <a:ea typeface="+mn-ea"/>
                <a:cs typeface="+mn-cs"/>
              </a:rPr>
              <a:t>爆</a:t>
            </a:r>
            <a:r>
              <a:rPr kumimoji="1" lang="ja-JP" altLang="ja-JP" sz="1200" kern="1200" dirty="0">
                <a:solidFill>
                  <a:schemeClr val="tx1"/>
                </a:solidFill>
                <a:effectLst/>
                <a:latin typeface="+mn-lt"/>
                <a:ea typeface="+mn-ea"/>
                <a:cs typeface="+mn-cs"/>
              </a:rPr>
              <a:t>が原因で疲れやすくなる、免疫力が低下する、傷がなかなか治らないなどといったことがあります。このために仕事が満足にできないと、貧困にもつながりました。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67D7232A-43B8-4F2C-B9FC-DA76F9268962}" type="slidenum">
              <a:rPr kumimoji="1" lang="ja-JP" altLang="en-US" smtClean="0"/>
              <a:t>10</a:t>
            </a:fld>
            <a:endParaRPr kumimoji="1" lang="ja-JP" altLang="en-US"/>
          </a:p>
        </p:txBody>
      </p:sp>
    </p:spTree>
    <p:extLst>
      <p:ext uri="{BB962C8B-B14F-4D97-AF65-F5344CB8AC3E}">
        <p14:creationId xmlns:p14="http://schemas.microsoft.com/office/powerpoint/2010/main" val="77948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炸裂時にその場にいた人はもちろん、身体になんら被害を受けなかった人も原爆による放射線で被爆しました。そのケースの一つが黒い雨による</a:t>
            </a:r>
            <a:r>
              <a:rPr kumimoji="1" lang="ja-JP" altLang="en-US" sz="1200" kern="1200" dirty="0">
                <a:solidFill>
                  <a:schemeClr val="tx1"/>
                </a:solidFill>
                <a:effectLst/>
                <a:latin typeface="+mn-lt"/>
                <a:ea typeface="+mn-ea"/>
                <a:cs typeface="+mn-cs"/>
              </a:rPr>
              <a:t>被爆</a:t>
            </a:r>
            <a:r>
              <a:rPr kumimoji="1" lang="ja-JP" altLang="ja-JP" sz="1200" kern="1200" dirty="0">
                <a:solidFill>
                  <a:schemeClr val="tx1"/>
                </a:solidFill>
                <a:effectLst/>
                <a:latin typeface="+mn-lt"/>
                <a:ea typeface="+mn-ea"/>
                <a:cs typeface="+mn-cs"/>
              </a:rPr>
              <a:t>です。黒い雨とは、原爆投下後しばらくしてから広島市の広範囲に降った放射性物質を多く含んだ雨のことです。熱線や爆風、火災などの被害を受けなかった人々も、この黒い雨を浴びたり、雨の混ざった水や食品を口にしたりしたことによって被</a:t>
            </a:r>
            <a:r>
              <a:rPr kumimoji="1" lang="ja-JP" altLang="en-US" sz="1200" kern="1200" dirty="0">
                <a:solidFill>
                  <a:schemeClr val="tx1"/>
                </a:solidFill>
                <a:effectLst/>
                <a:latin typeface="+mn-lt"/>
                <a:ea typeface="+mn-ea"/>
                <a:cs typeface="+mn-cs"/>
              </a:rPr>
              <a:t>爆</a:t>
            </a:r>
            <a:r>
              <a:rPr kumimoji="1" lang="ja-JP" altLang="ja-JP" sz="1200" kern="1200" dirty="0">
                <a:solidFill>
                  <a:schemeClr val="tx1"/>
                </a:solidFill>
                <a:effectLst/>
                <a:latin typeface="+mn-lt"/>
                <a:ea typeface="+mn-ea"/>
                <a:cs typeface="+mn-cs"/>
              </a:rPr>
              <a:t>しました。この「黒い雨」被害は「黒い雨訴訟」として今日まで続く問題となりました。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3A7E3E7C-4ACD-E74C-91B3-931C73837005}" type="slidenum">
              <a:rPr kumimoji="1" lang="ja-JP" altLang="en-US" smtClean="0"/>
              <a:t>11</a:t>
            </a:fld>
            <a:endParaRPr kumimoji="1" lang="ja-JP" altLang="en-US"/>
          </a:p>
        </p:txBody>
      </p:sp>
    </p:spTree>
    <p:extLst>
      <p:ext uri="{BB962C8B-B14F-4D97-AF65-F5344CB8AC3E}">
        <p14:creationId xmlns:p14="http://schemas.microsoft.com/office/powerpoint/2010/main" val="2189743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次に、太平洋戦争における非人道性について考えてみたいと思います。なぜなら、「特定の</a:t>
            </a:r>
            <a:r>
              <a:rPr lang="en-US" altLang="ja-JP" sz="1200" dirty="0">
                <a:solidFill>
                  <a:schemeClr val="tx1"/>
                </a:solidFill>
              </a:rPr>
              <a:t>『</a:t>
            </a:r>
            <a:r>
              <a:rPr lang="ja-JP" altLang="en-US" sz="1200" dirty="0">
                <a:solidFill>
                  <a:schemeClr val="tx1"/>
                </a:solidFill>
              </a:rPr>
              <a:t>非人道性</a:t>
            </a:r>
            <a:r>
              <a:rPr lang="en-US" altLang="ja-JP" sz="1200" dirty="0">
                <a:solidFill>
                  <a:schemeClr val="tx1"/>
                </a:solidFill>
              </a:rPr>
              <a:t>』</a:t>
            </a:r>
            <a:r>
              <a:rPr lang="ja-JP" altLang="en-US" sz="1200" dirty="0">
                <a:solidFill>
                  <a:schemeClr val="tx1"/>
                </a:solidFill>
              </a:rPr>
              <a:t>にだけ、目を向けている」との誤解があると、広島・長崎（日本）の核兵器廃絶や平和を求めるメッセージが伝わらない可能性があるからです。日本が起こした戦争の非人道性も、核兵器の非人道性も、ともに追及すべきであり、国境を越え、ナショナリズムを越え、あらゆる非人道的な問題について、共に考えることが</a:t>
            </a:r>
            <a:r>
              <a:rPr lang="ja-JP" altLang="en-US" sz="1200" b="0" dirty="0">
                <a:solidFill>
                  <a:schemeClr val="tx1"/>
                </a:solidFill>
              </a:rPr>
              <a:t>平和</a:t>
            </a:r>
            <a:r>
              <a:rPr lang="ja-JP" altLang="en-US" sz="1200" dirty="0">
                <a:solidFill>
                  <a:schemeClr val="tx1"/>
                </a:solidFill>
              </a:rPr>
              <a:t>のために重要ではないかと考えるからです。</a:t>
            </a:r>
            <a:endParaRPr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まず、太平洋戦争中、日本の軍部においてはどういったことがなされていたでしょうか？</a:t>
            </a:r>
            <a:endParaRPr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まず、兵士に向けては、戦陣訓という兵士の心得のようなものが作成され、「生きて虜囚の辱めを受けず」で知られているように、兵士が捕虜となることを戒めていました。</a:t>
            </a:r>
            <a:endParaRPr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また、戦況が悪くなった際に、最後の攻撃をしかけて兵士が命を落とすことを「玉砕」と表現し、その死を美化する風潮もありました。</a:t>
            </a:r>
            <a:endParaRPr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右の表は、戦死者数と戦死率比較を行ったものです。兵力の違いもあり、単純な比較はできませんが、日本の戦死率が高いことの一因として、兵士が捕虜になることを戒め、死ぬことを美徳とする風潮の影響があったからだといえます。</a:t>
            </a:r>
            <a:endParaRPr lang="en-US" altLang="ja-JP" sz="1200" dirty="0">
              <a:solidFill>
                <a:schemeClr val="tx1"/>
              </a:solidFill>
            </a:endParaRPr>
          </a:p>
        </p:txBody>
      </p:sp>
      <p:sp>
        <p:nvSpPr>
          <p:cNvPr id="4" name="スライド番号プレースホルダー 3"/>
          <p:cNvSpPr>
            <a:spLocks noGrp="1"/>
          </p:cNvSpPr>
          <p:nvPr>
            <p:ph type="sldNum" sz="quarter" idx="10"/>
          </p:nvPr>
        </p:nvSpPr>
        <p:spPr/>
        <p:txBody>
          <a:bodyPr/>
          <a:lstStyle/>
          <a:p>
            <a:fld id="{67D7232A-43B8-4F2C-B9FC-DA76F9268962}" type="slidenum">
              <a:rPr kumimoji="1" lang="ja-JP" altLang="en-US" smtClean="0"/>
              <a:t>12</a:t>
            </a:fld>
            <a:endParaRPr kumimoji="1" lang="ja-JP" altLang="en-US"/>
          </a:p>
        </p:txBody>
      </p:sp>
    </p:spTree>
    <p:extLst>
      <p:ext uri="{BB962C8B-B14F-4D97-AF65-F5344CB8AC3E}">
        <p14:creationId xmlns:p14="http://schemas.microsoft.com/office/powerpoint/2010/main" val="108827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非戦闘員に対しても、捕虜になることを戒めたり、赤ん坊を殺すなどの行為があったとされています。また、太平洋戦争中、中国大陸の満州へ移民としてわたっていた日本人が多くいましたが、日本の敗戦のさなかで関東軍に見捨てられ、その多くが日本へ引き揚げるまで非常に苦しい時間を過ごすことになり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7D7232A-43B8-4F2C-B9FC-DA76F9268962}" type="slidenum">
              <a:rPr kumimoji="1" lang="ja-JP" altLang="en-US" smtClean="0"/>
              <a:t>13</a:t>
            </a:fld>
            <a:endParaRPr kumimoji="1" lang="ja-JP" altLang="en-US"/>
          </a:p>
        </p:txBody>
      </p:sp>
    </p:spTree>
    <p:extLst>
      <p:ext uri="{BB962C8B-B14F-4D97-AF65-F5344CB8AC3E}">
        <p14:creationId xmlns:p14="http://schemas.microsoft.com/office/powerpoint/2010/main" val="3167721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非人道的行為は日本だけではなく、米軍側の攻撃にもありました。戦争にもルールがあり、（戦時国際法や国際人道法）その中では非戦闘員への攻撃や不必要に苦痛を与える武器の使用を認めておらず、米軍による広島や長崎の原爆投下や日本の都市への空襲などはそのルールに違反しており、米軍も非人道的な行為を行っていました。</a:t>
            </a:r>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7D7232A-43B8-4F2C-B9FC-DA76F9268962}" type="slidenum">
              <a:rPr kumimoji="1" lang="ja-JP" altLang="en-US" smtClean="0"/>
              <a:t>14</a:t>
            </a:fld>
            <a:endParaRPr kumimoji="1" lang="ja-JP" altLang="en-US"/>
          </a:p>
        </p:txBody>
      </p:sp>
    </p:spTree>
    <p:extLst>
      <p:ext uri="{BB962C8B-B14F-4D97-AF65-F5344CB8AC3E}">
        <p14:creationId xmlns:p14="http://schemas.microsoft.com/office/powerpoint/2010/main" val="3124434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1931</a:t>
            </a:r>
            <a:r>
              <a:rPr kumimoji="1" lang="ja-JP" altLang="en-US" dirty="0"/>
              <a:t>年の日中戦争から太平洋戦争終結までの間に、約</a:t>
            </a:r>
            <a:r>
              <a:rPr kumimoji="1" lang="en-US" altLang="ja-JP" dirty="0"/>
              <a:t>310</a:t>
            </a:r>
            <a:r>
              <a:rPr kumimoji="1" lang="ja-JP" altLang="en-US" dirty="0"/>
              <a:t>万人の日本人が方々なくなったといわれていますが、その多くは太平洋戦争の終結の</a:t>
            </a:r>
            <a:r>
              <a:rPr kumimoji="1" lang="en-US" altLang="ja-JP" dirty="0"/>
              <a:t>1944</a:t>
            </a:r>
            <a:r>
              <a:rPr kumimoji="1" lang="ja-JP" altLang="en-US" dirty="0"/>
              <a:t>年</a:t>
            </a:r>
            <a:r>
              <a:rPr kumimoji="1" lang="en-US" altLang="ja-JP" dirty="0"/>
              <a:t>7</a:t>
            </a:r>
            <a:r>
              <a:rPr kumimoji="1" lang="ja-JP" altLang="en-US" dirty="0"/>
              <a:t>月以降の</a:t>
            </a:r>
            <a:r>
              <a:rPr kumimoji="1" lang="en-US" altLang="ja-JP" dirty="0"/>
              <a:t>1</a:t>
            </a:r>
            <a:r>
              <a:rPr kumimoji="1" lang="ja-JP" altLang="en-US" dirty="0"/>
              <a:t>年間に亡くなっています。</a:t>
            </a:r>
            <a:r>
              <a:rPr kumimoji="1" lang="en-US" altLang="ja-JP" dirty="0"/>
              <a:t>1944</a:t>
            </a:r>
            <a:r>
              <a:rPr kumimoji="1" lang="ja-JP" altLang="en-US" dirty="0"/>
              <a:t>年の時点で日本が戦争に勝つというのは非常に難しくなっていましたが、戦争を長引かせたことが、沖縄、広島、長崎などで多くの犠牲者を生む結果になってしまいました。</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67D7232A-43B8-4F2C-B9FC-DA76F9268962}" type="slidenum">
              <a:rPr kumimoji="1" lang="ja-JP" altLang="en-US" smtClean="0"/>
              <a:t>15</a:t>
            </a:fld>
            <a:endParaRPr kumimoji="1" lang="ja-JP" altLang="en-US"/>
          </a:p>
        </p:txBody>
      </p:sp>
    </p:spTree>
    <p:extLst>
      <p:ext uri="{BB962C8B-B14F-4D97-AF65-F5344CB8AC3E}">
        <p14:creationId xmlns:p14="http://schemas.microsoft.com/office/powerpoint/2010/main" val="3882782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7D7232A-43B8-4F2C-B9FC-DA76F9268962}" type="slidenum">
              <a:rPr kumimoji="1" lang="ja-JP" altLang="en-US" smtClean="0"/>
              <a:t>16</a:t>
            </a:fld>
            <a:endParaRPr kumimoji="1" lang="ja-JP" altLang="en-US"/>
          </a:p>
        </p:txBody>
      </p:sp>
    </p:spTree>
    <p:extLst>
      <p:ext uri="{BB962C8B-B14F-4D97-AF65-F5344CB8AC3E}">
        <p14:creationId xmlns:p14="http://schemas.microsoft.com/office/powerpoint/2010/main" val="1445446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ここまで、太平洋戦争における非人道性についてお話をしてきました。平和な社会のためには核兵器の非人道性だけを訴えるのではなく、戦争そのものの非人道性を考えなければいけません。「特定の</a:t>
            </a:r>
            <a:r>
              <a:rPr lang="en-US" altLang="ja-JP" sz="1200" dirty="0">
                <a:solidFill>
                  <a:schemeClr val="tx1"/>
                </a:solidFill>
              </a:rPr>
              <a:t>『</a:t>
            </a:r>
            <a:r>
              <a:rPr lang="ja-JP" altLang="en-US" sz="1200" dirty="0">
                <a:solidFill>
                  <a:schemeClr val="tx1"/>
                </a:solidFill>
              </a:rPr>
              <a:t>非人道性</a:t>
            </a:r>
            <a:r>
              <a:rPr lang="en-US" altLang="ja-JP" sz="1200" dirty="0">
                <a:solidFill>
                  <a:schemeClr val="tx1"/>
                </a:solidFill>
              </a:rPr>
              <a:t>』</a:t>
            </a:r>
            <a:r>
              <a:rPr lang="ja-JP" altLang="en-US" sz="1200" dirty="0">
                <a:solidFill>
                  <a:schemeClr val="tx1"/>
                </a:solidFill>
              </a:rPr>
              <a:t>にだけ、目を向けている」との誤解があると、広島・長崎（日本）の核兵器廃絶や平和を求めるメッセージが伝わらない可能性があるからです。</a:t>
            </a:r>
            <a:endParaRPr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日本が起こした戦争の非人道性も、核兵器の非人道性も、ともに追及すべきであり、国境を越え、ナショナリズムを越え、あらゆる非人道的な問題について、共に考えることが</a:t>
            </a:r>
            <a:r>
              <a:rPr lang="ja-JP" altLang="en-US" sz="1200" b="0" dirty="0">
                <a:solidFill>
                  <a:schemeClr val="tx1"/>
                </a:solidFill>
              </a:rPr>
              <a:t>平和のために重要なことではないでしょうか？</a:t>
            </a:r>
            <a:endParaRPr lang="en-US" altLang="ja-JP" sz="1200" dirty="0">
              <a:solidFill>
                <a:schemeClr val="tx1"/>
              </a:solidFill>
            </a:endParaRPr>
          </a:p>
          <a:p>
            <a:endParaRPr kumimoji="1" lang="ja-JP" altLang="en-US" dirty="0">
              <a:solidFill>
                <a:schemeClr val="tx1"/>
              </a:solidFill>
            </a:endParaRPr>
          </a:p>
        </p:txBody>
      </p:sp>
      <p:sp>
        <p:nvSpPr>
          <p:cNvPr id="4" name="スライド番号プレースホルダー 3"/>
          <p:cNvSpPr>
            <a:spLocks noGrp="1"/>
          </p:cNvSpPr>
          <p:nvPr>
            <p:ph type="sldNum" sz="quarter" idx="10"/>
          </p:nvPr>
        </p:nvSpPr>
        <p:spPr/>
        <p:txBody>
          <a:bodyPr/>
          <a:lstStyle/>
          <a:p>
            <a:fld id="{67D7232A-43B8-4F2C-B9FC-DA76F9268962}" type="slidenum">
              <a:rPr kumimoji="1" lang="ja-JP" altLang="en-US" smtClean="0"/>
              <a:t>17</a:t>
            </a:fld>
            <a:endParaRPr kumimoji="1" lang="ja-JP" altLang="en-US"/>
          </a:p>
        </p:txBody>
      </p:sp>
    </p:spTree>
    <p:extLst>
      <p:ext uri="{BB962C8B-B14F-4D97-AF65-F5344CB8AC3E}">
        <p14:creationId xmlns:p14="http://schemas.microsoft.com/office/powerpoint/2010/main" val="733326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7D7232A-43B8-4F2C-B9FC-DA76F9268962}" type="slidenum">
              <a:rPr kumimoji="1" lang="ja-JP" altLang="en-US" smtClean="0"/>
              <a:t>18</a:t>
            </a:fld>
            <a:endParaRPr kumimoji="1" lang="ja-JP" altLang="en-US"/>
          </a:p>
        </p:txBody>
      </p:sp>
    </p:spTree>
    <p:extLst>
      <p:ext uri="{BB962C8B-B14F-4D97-AF65-F5344CB8AC3E}">
        <p14:creationId xmlns:p14="http://schemas.microsoft.com/office/powerpoint/2010/main" val="1780035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7D7232A-43B8-4F2C-B9FC-DA76F9268962}" type="slidenum">
              <a:rPr kumimoji="1" lang="ja-JP" altLang="en-US" smtClean="0"/>
              <a:t>2</a:t>
            </a:fld>
            <a:endParaRPr kumimoji="1" lang="ja-JP" altLang="en-US"/>
          </a:p>
        </p:txBody>
      </p:sp>
    </p:spTree>
    <p:extLst>
      <p:ext uri="{BB962C8B-B14F-4D97-AF65-F5344CB8AC3E}">
        <p14:creationId xmlns:p14="http://schemas.microsoft.com/office/powerpoint/2010/main" val="598739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アメリカが</a:t>
            </a:r>
            <a:r>
              <a:rPr kumimoji="1" lang="en-US" altLang="ja-JP" sz="1200" kern="1200" dirty="0">
                <a:solidFill>
                  <a:schemeClr val="tx1"/>
                </a:solidFill>
                <a:effectLst/>
                <a:latin typeface="+mn-lt"/>
                <a:ea typeface="+mn-ea"/>
                <a:cs typeface="+mn-cs"/>
              </a:rPr>
              <a:t>1942</a:t>
            </a:r>
            <a:r>
              <a:rPr kumimoji="1" lang="ja-JP" altLang="ja-JP" sz="1200" kern="1200" dirty="0">
                <a:solidFill>
                  <a:schemeClr val="tx1"/>
                </a:solidFill>
                <a:effectLst/>
                <a:latin typeface="+mn-lt"/>
                <a:ea typeface="+mn-ea"/>
                <a:cs typeface="+mn-cs"/>
              </a:rPr>
              <a:t>年から国をあげて開発していた原子爆弾の実験が成功したわずか</a:t>
            </a:r>
            <a:r>
              <a:rPr kumimoji="1" lang="en-US" altLang="ja-JP" sz="1200" kern="1200" dirty="0">
                <a:solidFill>
                  <a:schemeClr val="tx1"/>
                </a:solidFill>
                <a:effectLst/>
                <a:latin typeface="+mn-lt"/>
                <a:ea typeface="+mn-ea"/>
                <a:cs typeface="+mn-cs"/>
              </a:rPr>
              <a:t>21</a:t>
            </a:r>
            <a:r>
              <a:rPr kumimoji="1" lang="ja-JP" altLang="ja-JP" sz="1200" kern="1200" dirty="0">
                <a:solidFill>
                  <a:schemeClr val="tx1"/>
                </a:solidFill>
                <a:effectLst/>
                <a:latin typeface="+mn-lt"/>
                <a:ea typeface="+mn-ea"/>
                <a:cs typeface="+mn-cs"/>
              </a:rPr>
              <a:t>日後、</a:t>
            </a:r>
            <a:r>
              <a:rPr kumimoji="1" lang="en-US" altLang="ja-JP" sz="1200" kern="1200" dirty="0">
                <a:solidFill>
                  <a:schemeClr val="tx1"/>
                </a:solidFill>
                <a:effectLst/>
                <a:latin typeface="+mn-lt"/>
                <a:ea typeface="+mn-ea"/>
                <a:cs typeface="+mn-cs"/>
              </a:rPr>
              <a:t>1945</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8</a:t>
            </a:r>
            <a:r>
              <a:rPr kumimoji="1" lang="ja-JP" altLang="ja-JP" sz="1200" kern="1200" dirty="0">
                <a:solidFill>
                  <a:schemeClr val="tx1"/>
                </a:solidFill>
                <a:effectLst/>
                <a:latin typeface="+mn-lt"/>
                <a:ea typeface="+mn-ea"/>
                <a:cs typeface="+mn-cs"/>
              </a:rPr>
              <a:t>月６日午前８時</a:t>
            </a:r>
            <a:r>
              <a:rPr kumimoji="1" lang="en-US" altLang="ja-JP" sz="1200" kern="1200" dirty="0">
                <a:solidFill>
                  <a:schemeClr val="tx1"/>
                </a:solidFill>
                <a:effectLst/>
                <a:latin typeface="+mn-lt"/>
                <a:ea typeface="+mn-ea"/>
                <a:cs typeface="+mn-cs"/>
              </a:rPr>
              <a:t>15</a:t>
            </a:r>
            <a:r>
              <a:rPr kumimoji="1" lang="ja-JP" altLang="ja-JP" sz="1200" kern="1200" dirty="0">
                <a:solidFill>
                  <a:schemeClr val="tx1"/>
                </a:solidFill>
                <a:effectLst/>
                <a:latin typeface="+mn-lt"/>
                <a:ea typeface="+mn-ea"/>
                <a:cs typeface="+mn-cs"/>
              </a:rPr>
              <a:t>分、広島市に原子爆弾が投下されました。この一発の原爆によって、広島では、</a:t>
            </a:r>
            <a:r>
              <a:rPr kumimoji="1" lang="en-US" altLang="ja-JP" sz="1200" kern="1200" dirty="0">
                <a:solidFill>
                  <a:schemeClr val="tx1"/>
                </a:solidFill>
                <a:effectLst/>
                <a:latin typeface="+mn-lt"/>
                <a:ea typeface="+mn-ea"/>
                <a:cs typeface="+mn-cs"/>
              </a:rPr>
              <a:t>1945</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12</a:t>
            </a:r>
            <a:r>
              <a:rPr kumimoji="1" lang="ja-JP" altLang="ja-JP" sz="1200" kern="1200" dirty="0">
                <a:solidFill>
                  <a:schemeClr val="tx1"/>
                </a:solidFill>
                <a:effectLst/>
                <a:latin typeface="+mn-lt"/>
                <a:ea typeface="+mn-ea"/>
                <a:cs typeface="+mn-cs"/>
              </a:rPr>
              <a:t>月末までに約</a:t>
            </a:r>
            <a:r>
              <a:rPr kumimoji="1" lang="en-US" altLang="ja-JP" sz="1200" kern="1200" dirty="0">
                <a:solidFill>
                  <a:schemeClr val="tx1"/>
                </a:solidFill>
                <a:effectLst/>
                <a:latin typeface="+mn-lt"/>
                <a:ea typeface="+mn-ea"/>
                <a:cs typeface="+mn-cs"/>
              </a:rPr>
              <a:t>14</a:t>
            </a:r>
            <a:r>
              <a:rPr kumimoji="1" lang="ja-JP" altLang="ja-JP" sz="1200" kern="1200" dirty="0">
                <a:solidFill>
                  <a:schemeClr val="tx1"/>
                </a:solidFill>
                <a:effectLst/>
                <a:latin typeface="+mn-lt"/>
                <a:ea typeface="+mn-ea"/>
                <a:cs typeface="+mn-cs"/>
              </a:rPr>
              <a:t>万人（</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万人）の人々が犠牲になったと推計されています。</a:t>
            </a:r>
          </a:p>
          <a:p>
            <a:r>
              <a:rPr kumimoji="1" lang="ja-JP" altLang="ja-JP" sz="1200" kern="1200" dirty="0">
                <a:solidFill>
                  <a:schemeClr val="tx1"/>
                </a:solidFill>
                <a:effectLst/>
                <a:latin typeface="+mn-lt"/>
                <a:ea typeface="+mn-ea"/>
                <a:cs typeface="+mn-cs"/>
              </a:rPr>
              <a:t>当時広島には、日本が植民地として支配していた朝鮮、台湾、中国大陸から移り住んだり、強制連行されたりして日本に来ていた人、東南アジアからの留学生、捕虜となっていたアメリカ兵などの外国人もいました。これらの人々もひとしく原爆の惨禍に遭い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3A7E3E7C-4ACD-E74C-91B3-931C73837005}" type="slidenum">
              <a:rPr kumimoji="1" lang="ja-JP" altLang="en-US" smtClean="0"/>
              <a:t>3</a:t>
            </a:fld>
            <a:endParaRPr kumimoji="1" lang="ja-JP" altLang="en-US"/>
          </a:p>
        </p:txBody>
      </p:sp>
    </p:spTree>
    <p:extLst>
      <p:ext uri="{BB962C8B-B14F-4D97-AF65-F5344CB8AC3E}">
        <p14:creationId xmlns:p14="http://schemas.microsoft.com/office/powerpoint/2010/main" val="161025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爆心地から２</a:t>
            </a:r>
            <a:r>
              <a:rPr kumimoji="1" lang="en-US" altLang="ja-JP" sz="1200" kern="1200" dirty="0">
                <a:solidFill>
                  <a:schemeClr val="tx1"/>
                </a:solidFill>
                <a:effectLst/>
                <a:latin typeface="+mn-lt"/>
                <a:ea typeface="+mn-ea"/>
                <a:cs typeface="+mn-cs"/>
              </a:rPr>
              <a:t>km</a:t>
            </a:r>
            <a:r>
              <a:rPr kumimoji="1" lang="ja-JP" altLang="ja-JP" sz="1200" kern="1200" dirty="0">
                <a:solidFill>
                  <a:schemeClr val="tx1"/>
                </a:solidFill>
                <a:effectLst/>
                <a:latin typeface="+mn-lt"/>
                <a:ea typeface="+mn-ea"/>
                <a:cs typeface="+mn-cs"/>
              </a:rPr>
              <a:t>以内、図に赤茶色で示されている範囲の建物は全壊・全焼しました。ひとつの家族の人間が全員犠牲になるのも珍しいことではなく、住民を特定する書類なども燃えてしまったため、正確な死者数を把握することはで</a:t>
            </a:r>
            <a:r>
              <a:rPr kumimoji="1" lang="ja-JP" altLang="en-US" sz="1200" kern="1200" dirty="0">
                <a:solidFill>
                  <a:schemeClr val="tx1"/>
                </a:solidFill>
                <a:effectLst/>
                <a:latin typeface="+mn-lt"/>
                <a:ea typeface="+mn-ea"/>
                <a:cs typeface="+mn-cs"/>
              </a:rPr>
              <a:t>きてい</a:t>
            </a:r>
            <a:r>
              <a:rPr kumimoji="1" lang="ja-JP" altLang="ja-JP" sz="1200" kern="1200" dirty="0">
                <a:solidFill>
                  <a:schemeClr val="tx1"/>
                </a:solidFill>
                <a:effectLst/>
                <a:latin typeface="+mn-lt"/>
                <a:ea typeface="+mn-ea"/>
                <a:cs typeface="+mn-cs"/>
              </a:rPr>
              <a:t>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67D7232A-43B8-4F2C-B9FC-DA76F9268962}" type="slidenum">
              <a:rPr kumimoji="1" lang="ja-JP" altLang="en-US" smtClean="0"/>
              <a:t>4</a:t>
            </a:fld>
            <a:endParaRPr kumimoji="1" lang="ja-JP" altLang="en-US"/>
          </a:p>
        </p:txBody>
      </p:sp>
    </p:spTree>
    <p:extLst>
      <p:ext uri="{BB962C8B-B14F-4D97-AF65-F5344CB8AC3E}">
        <p14:creationId xmlns:p14="http://schemas.microsoft.com/office/powerpoint/2010/main" val="1828231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ここからは、原爆によって起こったことを、いくつかの特徴に分けて話していきます。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原爆は炸裂すると一瞬で巨大な火の玉になり、強烈な熱線が発せられます。頭上に小さな太陽が現れたようなものですから、地表の温度は</a:t>
            </a:r>
            <a:r>
              <a:rPr kumimoji="1" lang="en-US" altLang="ja-JP" sz="1200" kern="1200" dirty="0">
                <a:solidFill>
                  <a:schemeClr val="tx1"/>
                </a:solidFill>
                <a:effectLst/>
                <a:latin typeface="+mn-lt"/>
                <a:ea typeface="+mn-ea"/>
                <a:cs typeface="+mn-cs"/>
              </a:rPr>
              <a:t>3,000℃</a:t>
            </a:r>
            <a:r>
              <a:rPr kumimoji="1" lang="ja-JP" altLang="ja-JP" sz="1200" kern="1200" dirty="0">
                <a:solidFill>
                  <a:schemeClr val="tx1"/>
                </a:solidFill>
                <a:effectLst/>
                <a:latin typeface="+mn-lt"/>
                <a:ea typeface="+mn-ea"/>
                <a:cs typeface="+mn-cs"/>
              </a:rPr>
              <a:t>から</a:t>
            </a:r>
            <a:r>
              <a:rPr kumimoji="1" lang="en-US" altLang="ja-JP" sz="1200" kern="1200" dirty="0">
                <a:solidFill>
                  <a:schemeClr val="tx1"/>
                </a:solidFill>
                <a:effectLst/>
                <a:latin typeface="+mn-lt"/>
                <a:ea typeface="+mn-ea"/>
                <a:cs typeface="+mn-cs"/>
              </a:rPr>
              <a:t>4,000℃</a:t>
            </a:r>
            <a:r>
              <a:rPr kumimoji="1" lang="ja-JP" altLang="ja-JP" sz="1200" kern="1200" dirty="0">
                <a:solidFill>
                  <a:schemeClr val="tx1"/>
                </a:solidFill>
                <a:effectLst/>
                <a:latin typeface="+mn-lt"/>
                <a:ea typeface="+mn-ea"/>
                <a:cs typeface="+mn-cs"/>
              </a:rPr>
              <a:t>にもなり、これが人間の皮膚に一瞬で重度のやけどを負わせます。</a:t>
            </a:r>
          </a:p>
          <a:p>
            <a:r>
              <a:rPr kumimoji="1" lang="ja-JP" altLang="ja-JP" sz="1200" kern="1200" dirty="0">
                <a:solidFill>
                  <a:schemeClr val="tx1"/>
                </a:solidFill>
                <a:effectLst/>
                <a:latin typeface="+mn-lt"/>
                <a:ea typeface="+mn-ea"/>
                <a:cs typeface="+mn-cs"/>
              </a:rPr>
              <a:t>広範囲に重いやけどをするため、皮膚がはがれてしまいます。やけどの跡はもとの皮膚のようには戻りづらく、「ケロイド」という皮膚が赤く盛り上がった状態になりました。ケロイドは痒みや痛みを伴うほか、その見た目から気味悪がられることもあり、大きな精神的負担にもなり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67D7232A-43B8-4F2C-B9FC-DA76F9268962}" type="slidenum">
              <a:rPr kumimoji="1" lang="ja-JP" altLang="en-US" smtClean="0"/>
              <a:t>5</a:t>
            </a:fld>
            <a:endParaRPr kumimoji="1" lang="ja-JP" altLang="en-US"/>
          </a:p>
        </p:txBody>
      </p:sp>
    </p:spTree>
    <p:extLst>
      <p:ext uri="{BB962C8B-B14F-4D97-AF65-F5344CB8AC3E}">
        <p14:creationId xmlns:p14="http://schemas.microsoft.com/office/powerpoint/2010/main" val="949213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7D7232A-43B8-4F2C-B9FC-DA76F9268962}" type="slidenum">
              <a:rPr kumimoji="1" lang="ja-JP" altLang="en-US" smtClean="0"/>
              <a:t>6</a:t>
            </a:fld>
            <a:endParaRPr kumimoji="1" lang="ja-JP" altLang="en-US"/>
          </a:p>
        </p:txBody>
      </p:sp>
    </p:spTree>
    <p:extLst>
      <p:ext uri="{BB962C8B-B14F-4D97-AF65-F5344CB8AC3E}">
        <p14:creationId xmlns:p14="http://schemas.microsoft.com/office/powerpoint/2010/main" val="3307634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7D7232A-43B8-4F2C-B9FC-DA76F9268962}" type="slidenum">
              <a:rPr kumimoji="1" lang="ja-JP" altLang="en-US" smtClean="0"/>
              <a:t>7</a:t>
            </a:fld>
            <a:endParaRPr kumimoji="1" lang="ja-JP" altLang="en-US"/>
          </a:p>
        </p:txBody>
      </p:sp>
    </p:spTree>
    <p:extLst>
      <p:ext uri="{BB962C8B-B14F-4D97-AF65-F5344CB8AC3E}">
        <p14:creationId xmlns:p14="http://schemas.microsoft.com/office/powerpoint/2010/main" val="94717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一瞬の熱線の次にやってくるのが爆風です。当時の日本の建物、特に一般市民が住む家は木造だったために、家は一瞬で爆風に押しつぶされ、外にあったものや人は吹き飛ばされ、割れて飛散したガラスやさまざまなものが銃弾のように飛んで人の体に突き刺さりました。</a:t>
            </a:r>
          </a:p>
          <a:p>
            <a:r>
              <a:rPr kumimoji="1" lang="ja-JP" altLang="ja-JP" sz="1200" kern="1200" dirty="0">
                <a:solidFill>
                  <a:schemeClr val="tx1"/>
                </a:solidFill>
                <a:effectLst/>
                <a:latin typeface="+mn-lt"/>
                <a:ea typeface="+mn-ea"/>
                <a:cs typeface="+mn-cs"/>
              </a:rPr>
              <a:t>一瞬の熱線と爆風による破壊のあとは、火災が街を焼き尽くしました。建物に押しつぶされて抜け出せない人は生きたまま焼かれました。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67D7232A-43B8-4F2C-B9FC-DA76F9268962}" type="slidenum">
              <a:rPr kumimoji="1" lang="ja-JP" altLang="en-US" smtClean="0"/>
              <a:t>8</a:t>
            </a:fld>
            <a:endParaRPr kumimoji="1" lang="ja-JP" altLang="en-US"/>
          </a:p>
        </p:txBody>
      </p:sp>
    </p:spTree>
    <p:extLst>
      <p:ext uri="{BB962C8B-B14F-4D97-AF65-F5344CB8AC3E}">
        <p14:creationId xmlns:p14="http://schemas.microsoft.com/office/powerpoint/2010/main" val="3796045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自力で抜け出せた人も火の手に追われ、自分の親を、子どもを</a:t>
            </a:r>
            <a:r>
              <a:rPr kumimoji="1" lang="ja-JP" altLang="en-US" sz="1200" kern="1200" dirty="0">
                <a:solidFill>
                  <a:schemeClr val="tx1"/>
                </a:solidFill>
                <a:effectLst/>
                <a:latin typeface="+mn-lt"/>
                <a:ea typeface="+mn-ea"/>
                <a:cs typeface="+mn-cs"/>
              </a:rPr>
              <a:t>、兄弟</a:t>
            </a:r>
            <a:r>
              <a:rPr kumimoji="1" lang="ja-JP" altLang="ja-JP" sz="1200" kern="1200" dirty="0">
                <a:solidFill>
                  <a:schemeClr val="tx1"/>
                </a:solidFill>
                <a:effectLst/>
                <a:latin typeface="+mn-lt"/>
                <a:ea typeface="+mn-ea"/>
                <a:cs typeface="+mn-cs"/>
              </a:rPr>
              <a:t>を、友達を置いて逃げるしかありませんでした。この体験は、戦後も「自分が見捨てた」という罪の意識となって被爆者を苦しめました。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67D7232A-43B8-4F2C-B9FC-DA76F9268962}" type="slidenum">
              <a:rPr kumimoji="1" lang="ja-JP" altLang="en-US" smtClean="0"/>
              <a:t>9</a:t>
            </a:fld>
            <a:endParaRPr kumimoji="1" lang="ja-JP" altLang="en-US"/>
          </a:p>
        </p:txBody>
      </p:sp>
    </p:spTree>
    <p:extLst>
      <p:ext uri="{BB962C8B-B14F-4D97-AF65-F5344CB8AC3E}">
        <p14:creationId xmlns:p14="http://schemas.microsoft.com/office/powerpoint/2010/main" val="2473388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ABAD080-C2FD-466A-8CC4-865097CF04EA}" type="datetimeFigureOut">
              <a:rPr kumimoji="1" lang="ja-JP" altLang="en-US" smtClean="0"/>
              <a:t>2022/3/15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8BC7EE8-D860-45E0-BA26-FB87FFC232EA}" type="slidenum">
              <a:rPr kumimoji="1" lang="ja-JP" altLang="en-US" smtClean="0"/>
              <a:t>‹#›</a:t>
            </a:fld>
            <a:endParaRPr kumimoji="1" lang="ja-JP" altLang="en-US"/>
          </a:p>
        </p:txBody>
      </p:sp>
    </p:spTree>
    <p:extLst>
      <p:ext uri="{BB962C8B-B14F-4D97-AF65-F5344CB8AC3E}">
        <p14:creationId xmlns:p14="http://schemas.microsoft.com/office/powerpoint/2010/main" val="247855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ABAD080-C2FD-466A-8CC4-865097CF04EA}" type="datetimeFigureOut">
              <a:rPr kumimoji="1" lang="ja-JP" altLang="en-US" smtClean="0"/>
              <a:t>2022/3/15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8BC7EE8-D860-45E0-BA26-FB87FFC232EA}" type="slidenum">
              <a:rPr kumimoji="1" lang="ja-JP" altLang="en-US" smtClean="0"/>
              <a:t>‹#›</a:t>
            </a:fld>
            <a:endParaRPr kumimoji="1" lang="ja-JP" altLang="en-US"/>
          </a:p>
        </p:txBody>
      </p:sp>
    </p:spTree>
    <p:extLst>
      <p:ext uri="{BB962C8B-B14F-4D97-AF65-F5344CB8AC3E}">
        <p14:creationId xmlns:p14="http://schemas.microsoft.com/office/powerpoint/2010/main" val="2232321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ABAD080-C2FD-466A-8CC4-865097CF04EA}" type="datetimeFigureOut">
              <a:rPr kumimoji="1" lang="ja-JP" altLang="en-US" smtClean="0"/>
              <a:t>2022/3/15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8BC7EE8-D860-45E0-BA26-FB87FFC232EA}" type="slidenum">
              <a:rPr kumimoji="1" lang="ja-JP" altLang="en-US" smtClean="0"/>
              <a:t>‹#›</a:t>
            </a:fld>
            <a:endParaRPr kumimoji="1" lang="ja-JP" altLang="en-US"/>
          </a:p>
        </p:txBody>
      </p:sp>
    </p:spTree>
    <p:extLst>
      <p:ext uri="{BB962C8B-B14F-4D97-AF65-F5344CB8AC3E}">
        <p14:creationId xmlns:p14="http://schemas.microsoft.com/office/powerpoint/2010/main" val="2391440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ABAD080-C2FD-466A-8CC4-865097CF04EA}" type="datetimeFigureOut">
              <a:rPr kumimoji="1" lang="ja-JP" altLang="en-US" smtClean="0"/>
              <a:t>2022/3/15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8BC7EE8-D860-45E0-BA26-FB87FFC232EA}" type="slidenum">
              <a:rPr kumimoji="1" lang="ja-JP" altLang="en-US" smtClean="0"/>
              <a:t>‹#›</a:t>
            </a:fld>
            <a:endParaRPr kumimoji="1" lang="ja-JP" altLang="en-US"/>
          </a:p>
        </p:txBody>
      </p:sp>
    </p:spTree>
    <p:extLst>
      <p:ext uri="{BB962C8B-B14F-4D97-AF65-F5344CB8AC3E}">
        <p14:creationId xmlns:p14="http://schemas.microsoft.com/office/powerpoint/2010/main" val="185497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ABAD080-C2FD-466A-8CC4-865097CF04EA}" type="datetimeFigureOut">
              <a:rPr kumimoji="1" lang="ja-JP" altLang="en-US" smtClean="0"/>
              <a:t>2022/3/15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8BC7EE8-D860-45E0-BA26-FB87FFC232EA}" type="slidenum">
              <a:rPr kumimoji="1" lang="ja-JP" altLang="en-US" smtClean="0"/>
              <a:t>‹#›</a:t>
            </a:fld>
            <a:endParaRPr kumimoji="1" lang="ja-JP" altLang="en-US"/>
          </a:p>
        </p:txBody>
      </p:sp>
    </p:spTree>
    <p:extLst>
      <p:ext uri="{BB962C8B-B14F-4D97-AF65-F5344CB8AC3E}">
        <p14:creationId xmlns:p14="http://schemas.microsoft.com/office/powerpoint/2010/main" val="3374720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ABAD080-C2FD-466A-8CC4-865097CF04EA}" type="datetimeFigureOut">
              <a:rPr kumimoji="1" lang="ja-JP" altLang="en-US" smtClean="0"/>
              <a:t>2022/3/15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8BC7EE8-D860-45E0-BA26-FB87FFC232EA}" type="slidenum">
              <a:rPr kumimoji="1" lang="ja-JP" altLang="en-US" smtClean="0"/>
              <a:t>‹#›</a:t>
            </a:fld>
            <a:endParaRPr kumimoji="1" lang="ja-JP" altLang="en-US"/>
          </a:p>
        </p:txBody>
      </p:sp>
    </p:spTree>
    <p:extLst>
      <p:ext uri="{BB962C8B-B14F-4D97-AF65-F5344CB8AC3E}">
        <p14:creationId xmlns:p14="http://schemas.microsoft.com/office/powerpoint/2010/main" val="3322967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ABAD080-C2FD-466A-8CC4-865097CF04EA}" type="datetimeFigureOut">
              <a:rPr kumimoji="1" lang="ja-JP" altLang="en-US" smtClean="0"/>
              <a:t>2022/3/15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8BC7EE8-D860-45E0-BA26-FB87FFC232EA}" type="slidenum">
              <a:rPr kumimoji="1" lang="ja-JP" altLang="en-US" smtClean="0"/>
              <a:t>‹#›</a:t>
            </a:fld>
            <a:endParaRPr kumimoji="1" lang="ja-JP" altLang="en-US"/>
          </a:p>
        </p:txBody>
      </p:sp>
    </p:spTree>
    <p:extLst>
      <p:ext uri="{BB962C8B-B14F-4D97-AF65-F5344CB8AC3E}">
        <p14:creationId xmlns:p14="http://schemas.microsoft.com/office/powerpoint/2010/main" val="1972852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ABAD080-C2FD-466A-8CC4-865097CF04EA}" type="datetimeFigureOut">
              <a:rPr kumimoji="1" lang="ja-JP" altLang="en-US" smtClean="0"/>
              <a:t>2022/3/15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8BC7EE8-D860-45E0-BA26-FB87FFC232EA}" type="slidenum">
              <a:rPr kumimoji="1" lang="ja-JP" altLang="en-US" smtClean="0"/>
              <a:t>‹#›</a:t>
            </a:fld>
            <a:endParaRPr kumimoji="1" lang="ja-JP" altLang="en-US"/>
          </a:p>
        </p:txBody>
      </p:sp>
    </p:spTree>
    <p:extLst>
      <p:ext uri="{BB962C8B-B14F-4D97-AF65-F5344CB8AC3E}">
        <p14:creationId xmlns:p14="http://schemas.microsoft.com/office/powerpoint/2010/main" val="4226664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ABAD080-C2FD-466A-8CC4-865097CF04EA}" type="datetimeFigureOut">
              <a:rPr kumimoji="1" lang="ja-JP" altLang="en-US" smtClean="0"/>
              <a:t>2022/3/15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8BC7EE8-D860-45E0-BA26-FB87FFC232EA}" type="slidenum">
              <a:rPr kumimoji="1" lang="ja-JP" altLang="en-US" smtClean="0"/>
              <a:t>‹#›</a:t>
            </a:fld>
            <a:endParaRPr kumimoji="1" lang="ja-JP" altLang="en-US"/>
          </a:p>
        </p:txBody>
      </p:sp>
    </p:spTree>
    <p:extLst>
      <p:ext uri="{BB962C8B-B14F-4D97-AF65-F5344CB8AC3E}">
        <p14:creationId xmlns:p14="http://schemas.microsoft.com/office/powerpoint/2010/main" val="136734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ABAD080-C2FD-466A-8CC4-865097CF04EA}" type="datetimeFigureOut">
              <a:rPr kumimoji="1" lang="ja-JP" altLang="en-US" smtClean="0"/>
              <a:t>2022/3/15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8BC7EE8-D860-45E0-BA26-FB87FFC232EA}" type="slidenum">
              <a:rPr kumimoji="1" lang="ja-JP" altLang="en-US" smtClean="0"/>
              <a:t>‹#›</a:t>
            </a:fld>
            <a:endParaRPr kumimoji="1" lang="ja-JP" altLang="en-US"/>
          </a:p>
        </p:txBody>
      </p:sp>
    </p:spTree>
    <p:extLst>
      <p:ext uri="{BB962C8B-B14F-4D97-AF65-F5344CB8AC3E}">
        <p14:creationId xmlns:p14="http://schemas.microsoft.com/office/powerpoint/2010/main" val="3461244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ABAD080-C2FD-466A-8CC4-865097CF04EA}" type="datetimeFigureOut">
              <a:rPr kumimoji="1" lang="ja-JP" altLang="en-US" smtClean="0"/>
              <a:t>2022/3/15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8BC7EE8-D860-45E0-BA26-FB87FFC232EA}" type="slidenum">
              <a:rPr kumimoji="1" lang="ja-JP" altLang="en-US" smtClean="0"/>
              <a:t>‹#›</a:t>
            </a:fld>
            <a:endParaRPr kumimoji="1" lang="ja-JP" altLang="en-US"/>
          </a:p>
        </p:txBody>
      </p:sp>
    </p:spTree>
    <p:extLst>
      <p:ext uri="{BB962C8B-B14F-4D97-AF65-F5344CB8AC3E}">
        <p14:creationId xmlns:p14="http://schemas.microsoft.com/office/powerpoint/2010/main" val="1864338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AD080-C2FD-466A-8CC4-865097CF04EA}" type="datetimeFigureOut">
              <a:rPr kumimoji="1" lang="ja-JP" altLang="en-US" smtClean="0"/>
              <a:t>2022/3/15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C7EE8-D860-45E0-BA26-FB87FFC232EA}" type="slidenum">
              <a:rPr kumimoji="1" lang="ja-JP" altLang="en-US" smtClean="0"/>
              <a:t>‹#›</a:t>
            </a:fld>
            <a:endParaRPr kumimoji="1" lang="ja-JP" altLang="en-US"/>
          </a:p>
        </p:txBody>
      </p:sp>
    </p:spTree>
    <p:extLst>
      <p:ext uri="{BB962C8B-B14F-4D97-AF65-F5344CB8AC3E}">
        <p14:creationId xmlns:p14="http://schemas.microsoft.com/office/powerpoint/2010/main" val="103554695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678ED7-6EC9-494B-9782-33F265A046D1}"/>
              </a:ext>
            </a:extLst>
          </p:cNvPr>
          <p:cNvSpPr>
            <a:spLocks noGrp="1"/>
          </p:cNvSpPr>
          <p:nvPr>
            <p:ph type="ctrTitle"/>
          </p:nvPr>
        </p:nvSpPr>
        <p:spPr>
          <a:xfrm>
            <a:off x="2770414" y="3053323"/>
            <a:ext cx="7336368" cy="1784160"/>
          </a:xfrm>
        </p:spPr>
        <p:txBody>
          <a:bodyPr>
            <a:normAutofit/>
          </a:bodyPr>
          <a:lstStyle/>
          <a:p>
            <a:r>
              <a:rPr lang="ja-JP" altLang="en-US" sz="5400" b="1" dirty="0"/>
              <a:t>広島</a:t>
            </a:r>
            <a:r>
              <a:rPr kumimoji="1" lang="ja-JP" altLang="en-US" sz="5400" b="1" dirty="0"/>
              <a:t>への原爆投下と</a:t>
            </a:r>
            <a:br>
              <a:rPr lang="en-US" altLang="ja-JP" sz="5400" b="1" dirty="0"/>
            </a:br>
            <a:r>
              <a:rPr kumimoji="1" lang="ja-JP" altLang="en-US" sz="5400" b="1" dirty="0"/>
              <a:t>日本の戦争</a:t>
            </a:r>
          </a:p>
        </p:txBody>
      </p:sp>
      <p:sp>
        <p:nvSpPr>
          <p:cNvPr id="3" name="テキスト ボックス 2"/>
          <p:cNvSpPr txBox="1"/>
          <p:nvPr/>
        </p:nvSpPr>
        <p:spPr>
          <a:xfrm>
            <a:off x="2595033" y="863600"/>
            <a:ext cx="6764866" cy="1384995"/>
          </a:xfrm>
          <a:prstGeom prst="rect">
            <a:avLst/>
          </a:prstGeom>
          <a:noFill/>
        </p:spPr>
        <p:txBody>
          <a:bodyPr wrap="square" rtlCol="0">
            <a:spAutoFit/>
          </a:bodyPr>
          <a:lstStyle/>
          <a:p>
            <a:pPr algn="ctr"/>
            <a:r>
              <a:rPr lang="en-US" altLang="ja-JP" sz="2800" dirty="0"/>
              <a:t>2021</a:t>
            </a:r>
            <a:r>
              <a:rPr lang="ja-JP" altLang="en-US" sz="2800" dirty="0"/>
              <a:t>年度</a:t>
            </a:r>
            <a:endParaRPr lang="en-US" altLang="ja-JP" sz="2800" dirty="0"/>
          </a:p>
          <a:p>
            <a:pPr algn="ctr"/>
            <a:r>
              <a:rPr lang="ja-JP" altLang="en-US" sz="2800" dirty="0"/>
              <a:t>「平和への思い」発信・交流・継承事業</a:t>
            </a:r>
            <a:endParaRPr lang="en-US" altLang="ja-JP" sz="2800" dirty="0"/>
          </a:p>
          <a:p>
            <a:pPr algn="ctr"/>
            <a:r>
              <a:rPr lang="ja-JP" altLang="en-US" sz="2800" dirty="0"/>
              <a:t>平和学習教材</a:t>
            </a:r>
            <a:endParaRPr kumimoji="1" lang="ja-JP" altLang="en-US" sz="2800" dirty="0"/>
          </a:p>
        </p:txBody>
      </p:sp>
    </p:spTree>
    <p:extLst>
      <p:ext uri="{BB962C8B-B14F-4D97-AF65-F5344CB8AC3E}">
        <p14:creationId xmlns:p14="http://schemas.microsoft.com/office/powerpoint/2010/main" val="1115526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048C3ADF-01F7-5A46-8CE6-6743D5DF339A}"/>
              </a:ext>
            </a:extLst>
          </p:cNvPr>
          <p:cNvSpPr>
            <a:spLocks noGrp="1"/>
          </p:cNvSpPr>
          <p:nvPr>
            <p:ph type="title"/>
          </p:nvPr>
        </p:nvSpPr>
        <p:spPr>
          <a:xfrm>
            <a:off x="3277629" y="757078"/>
            <a:ext cx="5636741" cy="875142"/>
          </a:xfrm>
          <a:ln w="28575">
            <a:solidFill>
              <a:schemeClr val="tx1"/>
            </a:solidFill>
          </a:ln>
        </p:spPr>
        <p:txBody>
          <a:bodyPr>
            <a:normAutofit/>
          </a:bodyPr>
          <a:lstStyle/>
          <a:p>
            <a:pPr algn="ctr"/>
            <a:r>
              <a:rPr lang="ja-JP" altLang="en-US" sz="2800">
                <a:latin typeface="Tsukushi A Round Gothic Regular" panose="02020400000000000000" pitchFamily="18" charset="-128"/>
                <a:ea typeface="Tsukushi A Round Gothic Regular" panose="02020400000000000000" pitchFamily="18" charset="-128"/>
              </a:rPr>
              <a:t>放射線による影響</a:t>
            </a:r>
          </a:p>
        </p:txBody>
      </p:sp>
      <p:sp>
        <p:nvSpPr>
          <p:cNvPr id="7" name="正方形/長方形 6">
            <a:extLst>
              <a:ext uri="{FF2B5EF4-FFF2-40B4-BE49-F238E27FC236}">
                <a16:creationId xmlns:a16="http://schemas.microsoft.com/office/drawing/2014/main" id="{E0DD7B52-ABE1-E149-8E6C-9BB61E1A0483}"/>
              </a:ext>
            </a:extLst>
          </p:cNvPr>
          <p:cNvSpPr/>
          <p:nvPr/>
        </p:nvSpPr>
        <p:spPr>
          <a:xfrm>
            <a:off x="3011881" y="2201345"/>
            <a:ext cx="6144475" cy="4062651"/>
          </a:xfrm>
          <a:prstGeom prst="rect">
            <a:avLst/>
          </a:prstGeom>
        </p:spPr>
        <p:txBody>
          <a:bodyPr wrap="square" lIns="91440" tIns="45720" rIns="91440" bIns="45720" anchor="t">
            <a:spAutoFit/>
          </a:bodyPr>
          <a:lstStyle/>
          <a:p>
            <a:r>
              <a:rPr lang="ja-JP" altLang="en-US" sz="2000" u="sng" dirty="0">
                <a:latin typeface="Tsukushi A Round Gothic Regular" panose="02020400000000000000" pitchFamily="18" charset="-128"/>
                <a:ea typeface="Tsukushi A Round Gothic Regular" panose="02020400000000000000" pitchFamily="18" charset="-128"/>
              </a:rPr>
              <a:t>急性放射線障害</a:t>
            </a:r>
            <a:endParaRPr lang="en-US" altLang="ja-JP" sz="2000" u="sng" dirty="0">
              <a:latin typeface="Tsukushi A Round Gothic Regular" panose="02020400000000000000" pitchFamily="18" charset="-128"/>
              <a:ea typeface="Tsukushi A Round Gothic Regular" panose="02020400000000000000" pitchFamily="18" charset="-128"/>
            </a:endParaRPr>
          </a:p>
          <a:p>
            <a:r>
              <a:rPr lang="ja-JP" altLang="en-US" dirty="0">
                <a:latin typeface="Tsukushi A Round Gothic Regular" panose="02020400000000000000" pitchFamily="18" charset="-128"/>
                <a:ea typeface="Tsukushi A Round Gothic Regular" panose="02020400000000000000" pitchFamily="18" charset="-128"/>
              </a:rPr>
              <a:t>脱毛、吐血、下血、貧血、内出血など</a:t>
            </a:r>
            <a:endParaRPr lang="en-US" altLang="ja-JP" dirty="0">
              <a:latin typeface="Tsukushi A Round Gothic Regular" panose="02020400000000000000" pitchFamily="18" charset="-128"/>
              <a:ea typeface="Tsukushi A Round Gothic Regular" panose="02020400000000000000" pitchFamily="18" charset="-128"/>
            </a:endParaRPr>
          </a:p>
          <a:p>
            <a:r>
              <a:rPr lang="en-US" altLang="ja-JP" dirty="0">
                <a:latin typeface="Tsukushi A Round Gothic Regular" panose="02020400000000000000" pitchFamily="18" charset="-128"/>
                <a:ea typeface="Tsukushi A Round Gothic Regular"/>
              </a:rPr>
              <a:t>→</a:t>
            </a:r>
            <a:r>
              <a:rPr lang="ja-JP" altLang="en-US" dirty="0">
                <a:latin typeface="Tsukushi A Round Gothic Regular" panose="02020400000000000000" pitchFamily="18" charset="-128"/>
                <a:ea typeface="Tsukushi A Round Gothic Regular"/>
              </a:rPr>
              <a:t>傷を負っていない人でも死に至る。「原爆症」と呼ばれた。回復する人もいた。</a:t>
            </a:r>
            <a:endParaRPr lang="en-US" altLang="ja-JP" dirty="0">
              <a:latin typeface="Tsukushi A Round Gothic Regular" panose="02020400000000000000" pitchFamily="18" charset="-128"/>
              <a:ea typeface="Tsukushi A Round Gothic Regular" panose="02020400000000000000" pitchFamily="18" charset="-128"/>
            </a:endParaRPr>
          </a:p>
          <a:p>
            <a:endParaRPr lang="en-US" altLang="ja-JP" dirty="0">
              <a:latin typeface="Tsukushi A Round Gothic Regular" panose="02020400000000000000" pitchFamily="18" charset="-128"/>
              <a:ea typeface="Tsukushi A Round Gothic Regular" panose="02020400000000000000" pitchFamily="18" charset="-128"/>
            </a:endParaRPr>
          </a:p>
          <a:p>
            <a:r>
              <a:rPr lang="ja-JP" altLang="en-US" sz="2000" u="sng" dirty="0">
                <a:latin typeface="Tsukushi A Round Gothic Regular" panose="02020400000000000000" pitchFamily="18" charset="-128"/>
                <a:ea typeface="Tsukushi A Round Gothic Regular" panose="02020400000000000000" pitchFamily="18" charset="-128"/>
              </a:rPr>
              <a:t>後障害</a:t>
            </a:r>
            <a:endParaRPr lang="en-US" altLang="ja-JP" sz="2000" u="sng" dirty="0">
              <a:latin typeface="Tsukushi A Round Gothic Regular" panose="02020400000000000000" pitchFamily="18" charset="-128"/>
              <a:ea typeface="Tsukushi A Round Gothic Regular" panose="02020400000000000000" pitchFamily="18" charset="-128"/>
            </a:endParaRPr>
          </a:p>
          <a:p>
            <a:r>
              <a:rPr lang="ja-JP" altLang="en-US" dirty="0">
                <a:latin typeface="Tsukushi A Round Gothic Regular" panose="02020400000000000000" pitchFamily="18" charset="-128"/>
                <a:ea typeface="Tsukushi A Round Gothic Regular" panose="02020400000000000000" pitchFamily="18" charset="-128"/>
              </a:rPr>
              <a:t>白血病、がん、多重がん</a:t>
            </a:r>
            <a:endParaRPr lang="en-US" altLang="ja-JP" dirty="0">
              <a:latin typeface="Tsukushi A Round Gothic Regular" panose="02020400000000000000" pitchFamily="18" charset="-128"/>
              <a:ea typeface="Tsukushi A Round Gothic Regular" panose="02020400000000000000" pitchFamily="18" charset="-128"/>
            </a:endParaRPr>
          </a:p>
          <a:p>
            <a:r>
              <a:rPr lang="en-US" altLang="ja-JP" dirty="0">
                <a:latin typeface="Tsukushi A Round Gothic Regular" panose="02020400000000000000" pitchFamily="18" charset="-128"/>
                <a:ea typeface="Tsukushi A Round Gothic Regular" panose="02020400000000000000" pitchFamily="18" charset="-128"/>
              </a:rPr>
              <a:t>→</a:t>
            </a:r>
            <a:r>
              <a:rPr lang="ja-JP" altLang="en-US" dirty="0">
                <a:latin typeface="Tsukushi A Round Gothic Regular" panose="02020400000000000000" pitchFamily="18" charset="-128"/>
                <a:ea typeface="Tsukushi A Round Gothic Regular" panose="02020400000000000000" pitchFamily="18" charset="-128"/>
              </a:rPr>
              <a:t>被爆</a:t>
            </a:r>
            <a:r>
              <a:rPr lang="ja-JP" altLang="en-US">
                <a:latin typeface="Tsukushi A Round Gothic Regular" panose="02020400000000000000" pitchFamily="18" charset="-128"/>
                <a:ea typeface="Tsukushi A Round Gothic Regular" panose="02020400000000000000" pitchFamily="18" charset="-128"/>
              </a:rPr>
              <a:t>から何年、何十年</a:t>
            </a:r>
            <a:r>
              <a:rPr lang="ja-JP" altLang="en-US" dirty="0">
                <a:latin typeface="Tsukushi A Round Gothic Regular" panose="02020400000000000000" pitchFamily="18" charset="-128"/>
                <a:ea typeface="Tsukushi A Round Gothic Regular" panose="02020400000000000000" pitchFamily="18" charset="-128"/>
              </a:rPr>
              <a:t>と経ってからも発症する。</a:t>
            </a:r>
            <a:endParaRPr lang="en-US" altLang="ja-JP" dirty="0">
              <a:latin typeface="Tsukushi A Round Gothic Regular" panose="02020400000000000000" pitchFamily="18" charset="-128"/>
              <a:ea typeface="Tsukushi A Round Gothic Regular" panose="02020400000000000000" pitchFamily="18" charset="-128"/>
            </a:endParaRPr>
          </a:p>
          <a:p>
            <a:r>
              <a:rPr lang="ja-JP" altLang="en-US" dirty="0">
                <a:latin typeface="Tsukushi A Round Gothic Regular" panose="02020400000000000000" pitchFamily="18" charset="-128"/>
                <a:ea typeface="Tsukushi A Round Gothic Regular" panose="02020400000000000000" pitchFamily="18" charset="-128"/>
              </a:rPr>
              <a:t>　いつか白血病やがんになるかもしれないという不安が</a:t>
            </a:r>
            <a:endParaRPr lang="en-US" altLang="ja-JP" dirty="0">
              <a:latin typeface="Tsukushi A Round Gothic Regular" panose="02020400000000000000" pitchFamily="18" charset="-128"/>
              <a:ea typeface="Tsukushi A Round Gothic Regular" panose="02020400000000000000" pitchFamily="18" charset="-128"/>
            </a:endParaRPr>
          </a:p>
          <a:p>
            <a:r>
              <a:rPr lang="ja-JP" altLang="en-US" dirty="0">
                <a:latin typeface="Tsukushi A Round Gothic Regular" panose="02020400000000000000" pitchFamily="18" charset="-128"/>
                <a:ea typeface="Tsukushi A Round Gothic Regular" panose="02020400000000000000" pitchFamily="18" charset="-128"/>
              </a:rPr>
              <a:t>　つきまとう。</a:t>
            </a:r>
            <a:endParaRPr lang="en-US" altLang="ja-JP" dirty="0">
              <a:latin typeface="Tsukushi A Round Gothic Regular" panose="02020400000000000000" pitchFamily="18" charset="-128"/>
              <a:ea typeface="Tsukushi A Round Gothic Regular" panose="02020400000000000000" pitchFamily="18" charset="-128"/>
            </a:endParaRPr>
          </a:p>
          <a:p>
            <a:endParaRPr lang="en-US" altLang="ja-JP" dirty="0">
              <a:latin typeface="Tsukushi A Round Gothic Regular" panose="02020400000000000000" pitchFamily="18" charset="-128"/>
              <a:ea typeface="Tsukushi A Round Gothic Regular" panose="02020400000000000000" pitchFamily="18" charset="-128"/>
            </a:endParaRPr>
          </a:p>
          <a:p>
            <a:r>
              <a:rPr lang="ja-JP" altLang="en-US" sz="2000" u="sng" dirty="0">
                <a:latin typeface="Tsukushi A Round Gothic Regular" panose="02020400000000000000" pitchFamily="18" charset="-128"/>
                <a:ea typeface="Tsukushi A Round Gothic Regular" panose="02020400000000000000" pitchFamily="18" charset="-128"/>
              </a:rPr>
              <a:t>日常的な体調への影響</a:t>
            </a:r>
            <a:endParaRPr lang="en-US" altLang="ja-JP" sz="2000" u="sng" dirty="0">
              <a:latin typeface="Tsukushi A Round Gothic Regular" panose="02020400000000000000" pitchFamily="18" charset="-128"/>
              <a:ea typeface="Tsukushi A Round Gothic Regular" panose="02020400000000000000" pitchFamily="18" charset="-128"/>
            </a:endParaRPr>
          </a:p>
          <a:p>
            <a:r>
              <a:rPr lang="en-US" altLang="ja-JP" dirty="0">
                <a:latin typeface="Tsukushi A Round Gothic Regular" panose="02020400000000000000" pitchFamily="18" charset="-128"/>
                <a:ea typeface="Tsukushi A Round Gothic Regular"/>
              </a:rPr>
              <a:t>→</a:t>
            </a:r>
            <a:r>
              <a:rPr lang="ja-JP" altLang="en-US" dirty="0">
                <a:latin typeface="Tsukushi A Round Gothic Regular" panose="02020400000000000000" pitchFamily="18" charset="-128"/>
                <a:ea typeface="Tsukushi A Round Gothic Regular"/>
              </a:rPr>
              <a:t>疲れやすくなる、体がだるくなる、免疫力が低下するなど。→日常生活への影響、世間からの冷視　　　　　　　　</a:t>
            </a:r>
            <a:endParaRPr lang="en-US" altLang="ja-JP" dirty="0">
              <a:latin typeface="Tsukushi A Round Gothic Regular" panose="02020400000000000000" pitchFamily="18" charset="-128"/>
              <a:ea typeface="Tsukushi A Round Gothic Regular"/>
            </a:endParaRPr>
          </a:p>
        </p:txBody>
      </p:sp>
    </p:spTree>
    <p:extLst>
      <p:ext uri="{BB962C8B-B14F-4D97-AF65-F5344CB8AC3E}">
        <p14:creationId xmlns:p14="http://schemas.microsoft.com/office/powerpoint/2010/main" val="3948541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6C3C45-91C8-41A3-892F-B6CAECE4AEA5}"/>
              </a:ext>
            </a:extLst>
          </p:cNvPr>
          <p:cNvSpPr>
            <a:spLocks noGrp="1"/>
          </p:cNvSpPr>
          <p:nvPr>
            <p:ph type="title"/>
          </p:nvPr>
        </p:nvSpPr>
        <p:spPr>
          <a:xfrm>
            <a:off x="1016765" y="532552"/>
            <a:ext cx="4881759" cy="948520"/>
          </a:xfrm>
          <a:ln w="28575">
            <a:solidFill>
              <a:schemeClr val="tx1"/>
            </a:solidFill>
          </a:ln>
        </p:spPr>
        <p:txBody>
          <a:bodyPr>
            <a:normAutofit/>
          </a:bodyPr>
          <a:lstStyle/>
          <a:p>
            <a:pPr algn="ctr"/>
            <a:r>
              <a:rPr kumimoji="1" lang="ja-JP" altLang="en-US" sz="2800">
                <a:latin typeface="Tsukushi A Round Gothic Regular" panose="02020400000000000000" pitchFamily="18" charset="-128"/>
                <a:ea typeface="Tsukushi A Round Gothic Regular" panose="02020400000000000000" pitchFamily="18" charset="-128"/>
              </a:rPr>
              <a:t>放射線被爆｜黒い雨</a:t>
            </a:r>
          </a:p>
        </p:txBody>
      </p:sp>
      <p:sp>
        <p:nvSpPr>
          <p:cNvPr id="7" name="コンテンツ プレースホルダー 6">
            <a:extLst>
              <a:ext uri="{FF2B5EF4-FFF2-40B4-BE49-F238E27FC236}">
                <a16:creationId xmlns:a16="http://schemas.microsoft.com/office/drawing/2014/main" id="{89D3AC3B-DAC4-49E4-9D3D-837B9398B9DB}"/>
              </a:ext>
            </a:extLst>
          </p:cNvPr>
          <p:cNvSpPr>
            <a:spLocks noGrp="1"/>
          </p:cNvSpPr>
          <p:nvPr>
            <p:ph idx="1"/>
          </p:nvPr>
        </p:nvSpPr>
        <p:spPr>
          <a:xfrm>
            <a:off x="765535" y="2201181"/>
            <a:ext cx="5132989" cy="4396061"/>
          </a:xfrm>
        </p:spPr>
        <p:txBody>
          <a:bodyPr vert="horz" lIns="91440" tIns="45720" rIns="91440" bIns="45720" rtlCol="0" anchor="t">
            <a:normAutofit/>
          </a:bodyPr>
          <a:lstStyle/>
          <a:p>
            <a:pPr marL="0" indent="0">
              <a:buNone/>
            </a:pPr>
            <a:r>
              <a:rPr lang="ja-JP" sz="1800" dirty="0">
                <a:ea typeface="+mn-lt"/>
                <a:cs typeface="+mn-lt"/>
              </a:rPr>
              <a:t>原爆の炸裂後しばらくして広島市の広い地域に降った、放射性物質を多く含</a:t>
            </a:r>
            <a:r>
              <a:rPr lang="ja-JP" altLang="en-US" sz="1800" dirty="0">
                <a:ea typeface="+mn-lt"/>
                <a:cs typeface="+mn-lt"/>
              </a:rPr>
              <a:t>む</a:t>
            </a:r>
            <a:r>
              <a:rPr lang="ja-JP" sz="1800" dirty="0">
                <a:ea typeface="+mn-lt"/>
                <a:cs typeface="+mn-lt"/>
              </a:rPr>
              <a:t>ちり、ほこりの混ざった「黒い雨」。</a:t>
            </a:r>
            <a:endParaRPr lang="ja-JP" altLang="en-US" sz="1800" dirty="0">
              <a:ea typeface="游ゴシック" panose="020B0400000000000000" pitchFamily="34" charset="-128"/>
              <a:cs typeface="+mn-lt"/>
            </a:endParaRPr>
          </a:p>
          <a:p>
            <a:pPr marL="0" indent="0">
              <a:buNone/>
            </a:pPr>
            <a:r>
              <a:rPr lang="ja-JP" sz="1800" dirty="0">
                <a:ea typeface="+mn-lt"/>
                <a:cs typeface="+mn-lt"/>
              </a:rPr>
              <a:t>熱線、爆風、火災などの影響を受けなかった人もこれにより被爆した。</a:t>
            </a:r>
            <a:endParaRPr lang="ja-JP" sz="1800" dirty="0">
              <a:ea typeface="游ゴシック"/>
              <a:cs typeface="Calibri"/>
            </a:endParaRPr>
          </a:p>
        </p:txBody>
      </p:sp>
      <p:pic>
        <p:nvPicPr>
          <p:cNvPr id="5" name="図 4">
            <a:extLst>
              <a:ext uri="{FF2B5EF4-FFF2-40B4-BE49-F238E27FC236}">
                <a16:creationId xmlns:a16="http://schemas.microsoft.com/office/drawing/2014/main" id="{42BD42D9-A9A9-4423-8D6E-C83C9674110C}"/>
              </a:ext>
            </a:extLst>
          </p:cNvPr>
          <p:cNvPicPr>
            <a:picLocks noChangeAspect="1"/>
          </p:cNvPicPr>
          <p:nvPr/>
        </p:nvPicPr>
        <p:blipFill>
          <a:blip r:embed="rId3"/>
          <a:stretch>
            <a:fillRect/>
          </a:stretch>
        </p:blipFill>
        <p:spPr>
          <a:xfrm>
            <a:off x="7036682" y="6156"/>
            <a:ext cx="5241815" cy="6851844"/>
          </a:xfrm>
          <a:prstGeom prst="rect">
            <a:avLst/>
          </a:prstGeom>
        </p:spPr>
      </p:pic>
      <p:sp>
        <p:nvSpPr>
          <p:cNvPr id="3" name="テキスト ボックス 2">
            <a:extLst>
              <a:ext uri="{FF2B5EF4-FFF2-40B4-BE49-F238E27FC236}">
                <a16:creationId xmlns:a16="http://schemas.microsoft.com/office/drawing/2014/main" id="{7DC94EEB-B6D8-4F02-A6D2-53D59D2C2A3E}"/>
              </a:ext>
            </a:extLst>
          </p:cNvPr>
          <p:cNvSpPr txBox="1"/>
          <p:nvPr/>
        </p:nvSpPr>
        <p:spPr>
          <a:xfrm>
            <a:off x="6574219" y="3060700"/>
            <a:ext cx="400110" cy="3797300"/>
          </a:xfrm>
          <a:prstGeom prst="rect">
            <a:avLst/>
          </a:prstGeom>
          <a:noFill/>
        </p:spPr>
        <p:txBody>
          <a:bodyPr vert="eaVert" wrap="square" rtlCol="0">
            <a:spAutoFit/>
          </a:bodyPr>
          <a:lstStyle/>
          <a:p>
            <a:r>
              <a:rPr kumimoji="1" lang="zh-TW" altLang="en-US" sz="1400">
                <a:latin typeface="游ゴシック" panose="020B0400000000000000" pitchFamily="50" charset="-128"/>
                <a:ea typeface="游ゴシック" panose="020B0400000000000000" pitchFamily="50" charset="-128"/>
              </a:rPr>
              <a:t>作／伊藤貴一氏　所蔵／広島平和記念資料館</a:t>
            </a:r>
          </a:p>
        </p:txBody>
      </p:sp>
    </p:spTree>
    <p:extLst>
      <p:ext uri="{BB962C8B-B14F-4D97-AF65-F5344CB8AC3E}">
        <p14:creationId xmlns:p14="http://schemas.microsoft.com/office/powerpoint/2010/main" val="178158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コンテンツ プレースホルダ 1"/>
          <p:cNvSpPr>
            <a:spLocks noGrp="1"/>
          </p:cNvSpPr>
          <p:nvPr>
            <p:ph sz="half" idx="1"/>
          </p:nvPr>
        </p:nvSpPr>
        <p:spPr>
          <a:xfrm>
            <a:off x="271751" y="1306286"/>
            <a:ext cx="6925884" cy="5031014"/>
          </a:xfrm>
        </p:spPr>
        <p:txBody>
          <a:bodyPr>
            <a:noAutofit/>
          </a:bodyPr>
          <a:lstStyle/>
          <a:p>
            <a:pPr marL="0" indent="0">
              <a:buNone/>
              <a:defRPr/>
            </a:pPr>
            <a:r>
              <a:rPr lang="ja-JP" altLang="en-US" sz="3200" dirty="0"/>
              <a:t>●軍部による「人命の軽視」</a:t>
            </a:r>
            <a:endParaRPr lang="en-US" altLang="ja-JP" sz="3200" dirty="0"/>
          </a:p>
          <a:p>
            <a:pPr eaLnBrk="1" hangingPunct="1">
              <a:buFont typeface="Wingdings 3" pitchFamily="18" charset="2"/>
              <a:buNone/>
              <a:defRPr/>
            </a:pPr>
            <a:r>
              <a:rPr lang="ja-JP" altLang="en-US" sz="3200" dirty="0"/>
              <a:t>①兵士の人命の軽視</a:t>
            </a:r>
            <a:endParaRPr lang="en-US" altLang="ja-JP" sz="3200" dirty="0"/>
          </a:p>
          <a:p>
            <a:pPr lvl="1" eaLnBrk="1" hangingPunct="1">
              <a:defRPr/>
            </a:pPr>
            <a:r>
              <a:rPr lang="ja-JP" altLang="en-US" sz="2800" dirty="0">
                <a:solidFill>
                  <a:schemeClr val="accent1">
                    <a:lumMod val="50000"/>
                  </a:schemeClr>
                </a:solidFill>
              </a:rPr>
              <a:t>「生きて虜囚の辱めを受けず」（戦陣訓）</a:t>
            </a:r>
            <a:endParaRPr lang="en-US" altLang="ja-JP" sz="2800" dirty="0">
              <a:solidFill>
                <a:schemeClr val="accent1">
                  <a:lumMod val="50000"/>
                </a:schemeClr>
              </a:solidFill>
            </a:endParaRPr>
          </a:p>
          <a:p>
            <a:pPr lvl="1" eaLnBrk="1" hangingPunct="1">
              <a:defRPr/>
            </a:pPr>
            <a:r>
              <a:rPr lang="ja-JP" altLang="en-US" sz="2800" dirty="0"/>
              <a:t>兵士はいかなる状況でも、</a:t>
            </a:r>
            <a:r>
              <a:rPr lang="ja-JP" altLang="en-US" sz="2800" dirty="0">
                <a:solidFill>
                  <a:srgbClr val="FF0000"/>
                </a:solidFill>
              </a:rPr>
              <a:t>降伏</a:t>
            </a:r>
            <a:r>
              <a:rPr lang="ja-JP" altLang="en-US" sz="2800" dirty="0"/>
              <a:t>を許されず</a:t>
            </a:r>
            <a:endParaRPr lang="en-US" altLang="ja-JP" sz="2800" dirty="0"/>
          </a:p>
          <a:p>
            <a:pPr lvl="1" eaLnBrk="1" hangingPunct="1">
              <a:defRPr/>
            </a:pPr>
            <a:r>
              <a:rPr lang="ja-JP" altLang="en-US" sz="2800" dirty="0"/>
              <a:t>最後は死を覚悟して総攻撃（玉砕と美化）</a:t>
            </a:r>
            <a:endParaRPr lang="en-US" altLang="ja-JP" sz="2800" dirty="0"/>
          </a:p>
          <a:p>
            <a:pPr lvl="1" eaLnBrk="1" hangingPunct="1">
              <a:defRPr/>
            </a:pPr>
            <a:r>
              <a:rPr lang="ja-JP" altLang="en-US" sz="2800" dirty="0">
                <a:solidFill>
                  <a:schemeClr val="accent1">
                    <a:lumMod val="50000"/>
                  </a:schemeClr>
                </a:solidFill>
              </a:rPr>
              <a:t>自国の兵士に捕虜＝</a:t>
            </a:r>
            <a:r>
              <a:rPr lang="ja-JP" altLang="en-US" sz="2800" dirty="0">
                <a:solidFill>
                  <a:srgbClr val="00B0F0"/>
                </a:solidFill>
              </a:rPr>
              <a:t>非戦闘員</a:t>
            </a:r>
            <a:r>
              <a:rPr lang="ja-JP" altLang="en-US" sz="2800" dirty="0">
                <a:solidFill>
                  <a:schemeClr val="accent1">
                    <a:lumMod val="50000"/>
                  </a:schemeClr>
                </a:solidFill>
              </a:rPr>
              <a:t>になることを認めず（国際法上の保護を受ける権利を奪う）</a:t>
            </a:r>
            <a:endParaRPr lang="en-US" altLang="ja-JP" sz="2800" dirty="0">
              <a:solidFill>
                <a:schemeClr val="accent1">
                  <a:lumMod val="50000"/>
                </a:schemeClr>
              </a:solidFill>
            </a:endParaRPr>
          </a:p>
        </p:txBody>
      </p:sp>
      <p:graphicFrame>
        <p:nvGraphicFramePr>
          <p:cNvPr id="11" name="コンテンツ プレースホルダ 10"/>
          <p:cNvGraphicFramePr>
            <a:graphicFrameLocks noGrp="1"/>
          </p:cNvGraphicFramePr>
          <p:nvPr>
            <p:ph sz="half" idx="2"/>
            <p:extLst>
              <p:ext uri="{D42A27DB-BD31-4B8C-83A1-F6EECF244321}">
                <p14:modId xmlns:p14="http://schemas.microsoft.com/office/powerpoint/2010/main" val="4089358440"/>
              </p:ext>
            </p:extLst>
          </p:nvPr>
        </p:nvGraphicFramePr>
        <p:xfrm>
          <a:off x="7509797" y="2668908"/>
          <a:ext cx="4258829" cy="3418104"/>
        </p:xfrm>
        <a:graphic>
          <a:graphicData uri="http://schemas.openxmlformats.org/drawingml/2006/table">
            <a:tbl>
              <a:tblPr firstRow="1" bandRow="1">
                <a:tableStyleId>{00A15C55-8517-42AA-B614-E9B94910E393}</a:tableStyleId>
              </a:tblPr>
              <a:tblGrid>
                <a:gridCol w="987555">
                  <a:extLst>
                    <a:ext uri="{9D8B030D-6E8A-4147-A177-3AD203B41FA5}">
                      <a16:colId xmlns:a16="http://schemas.microsoft.com/office/drawing/2014/main" val="20000"/>
                    </a:ext>
                  </a:extLst>
                </a:gridCol>
                <a:gridCol w="644462">
                  <a:extLst>
                    <a:ext uri="{9D8B030D-6E8A-4147-A177-3AD203B41FA5}">
                      <a16:colId xmlns:a16="http://schemas.microsoft.com/office/drawing/2014/main" val="20001"/>
                    </a:ext>
                  </a:extLst>
                </a:gridCol>
                <a:gridCol w="875604">
                  <a:extLst>
                    <a:ext uri="{9D8B030D-6E8A-4147-A177-3AD203B41FA5}">
                      <a16:colId xmlns:a16="http://schemas.microsoft.com/office/drawing/2014/main" val="20002"/>
                    </a:ext>
                  </a:extLst>
                </a:gridCol>
                <a:gridCol w="875604">
                  <a:extLst>
                    <a:ext uri="{9D8B030D-6E8A-4147-A177-3AD203B41FA5}">
                      <a16:colId xmlns:a16="http://schemas.microsoft.com/office/drawing/2014/main" val="20003"/>
                    </a:ext>
                  </a:extLst>
                </a:gridCol>
                <a:gridCol w="875604">
                  <a:extLst>
                    <a:ext uri="{9D8B030D-6E8A-4147-A177-3AD203B41FA5}">
                      <a16:colId xmlns:a16="http://schemas.microsoft.com/office/drawing/2014/main" val="20004"/>
                    </a:ext>
                  </a:extLst>
                </a:gridCol>
              </a:tblGrid>
              <a:tr h="495499">
                <a:tc gridSpan="5">
                  <a:txBody>
                    <a:bodyPr/>
                    <a:lstStyle/>
                    <a:p>
                      <a:pPr algn="ctr" fontAlgn="ctr"/>
                      <a:r>
                        <a:rPr lang="ja-JP" altLang="en-US" sz="2000" u="none" strike="noStrike" baseline="0" dirty="0"/>
                        <a:t>戦死者と戦死率</a:t>
                      </a:r>
                      <a:endParaRPr lang="ja-JP" altLang="en-US" sz="2000" b="0" i="0" u="none" strike="noStrike" baseline="0" dirty="0">
                        <a:solidFill>
                          <a:srgbClr val="000000"/>
                        </a:solidFill>
                        <a:latin typeface="ＭＳ Ｐゴシック"/>
                      </a:endParaRPr>
                    </a:p>
                  </a:txBody>
                  <a:tcPr marL="7145" marR="7145" marT="7144"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417515">
                <a:tc>
                  <a:txBody>
                    <a:bodyPr/>
                    <a:lstStyle/>
                    <a:p>
                      <a:pPr algn="ctr" fontAlgn="ctr"/>
                      <a:r>
                        <a:rPr lang="ja-JP" altLang="en-US" sz="2000" u="none" strike="noStrike" baseline="0" dirty="0"/>
                        <a:t>　</a:t>
                      </a:r>
                      <a:endParaRPr lang="ja-JP" altLang="en-US" sz="2000" b="0" i="0" u="none" strike="noStrike" baseline="0" dirty="0">
                        <a:solidFill>
                          <a:srgbClr val="000000"/>
                        </a:solidFill>
                        <a:latin typeface="ＭＳ Ｐゴシック"/>
                      </a:endParaRPr>
                    </a:p>
                  </a:txBody>
                  <a:tcPr marL="7145" marR="7145" marT="7144" marB="0" anchor="ctr"/>
                </a:tc>
                <a:tc>
                  <a:txBody>
                    <a:bodyPr/>
                    <a:lstStyle/>
                    <a:p>
                      <a:pPr algn="ctr" fontAlgn="ctr"/>
                      <a:r>
                        <a:rPr lang="ja-JP" altLang="en-US" sz="2000" u="none" strike="noStrike" baseline="0"/>
                        <a:t>　</a:t>
                      </a:r>
                      <a:endParaRPr lang="ja-JP" altLang="en-US" sz="2000" b="0" i="0" u="none" strike="noStrike" baseline="0">
                        <a:solidFill>
                          <a:srgbClr val="000000"/>
                        </a:solidFill>
                        <a:latin typeface="ＭＳ Ｐゴシック"/>
                      </a:endParaRPr>
                    </a:p>
                  </a:txBody>
                  <a:tcPr marL="7145" marR="7145" marT="7144" marB="0" anchor="ctr"/>
                </a:tc>
                <a:tc>
                  <a:txBody>
                    <a:bodyPr/>
                    <a:lstStyle/>
                    <a:p>
                      <a:pPr algn="ctr" fontAlgn="ctr"/>
                      <a:r>
                        <a:rPr lang="ja-JP" altLang="en-US" sz="2000" u="none" strike="noStrike" baseline="0" dirty="0"/>
                        <a:t>総兵力</a:t>
                      </a:r>
                      <a:endParaRPr lang="ja-JP" altLang="en-US" sz="2000" b="0" i="0" u="none" strike="noStrike" baseline="0" dirty="0">
                        <a:solidFill>
                          <a:srgbClr val="000000"/>
                        </a:solidFill>
                        <a:latin typeface="ＭＳ Ｐゴシック"/>
                      </a:endParaRPr>
                    </a:p>
                  </a:txBody>
                  <a:tcPr marL="7145" marR="7145" marT="7144" marB="0" anchor="ctr"/>
                </a:tc>
                <a:tc>
                  <a:txBody>
                    <a:bodyPr/>
                    <a:lstStyle/>
                    <a:p>
                      <a:pPr algn="ctr" fontAlgn="ctr"/>
                      <a:r>
                        <a:rPr lang="ja-JP" altLang="en-US" sz="2000" u="none" strike="noStrike" baseline="0" dirty="0"/>
                        <a:t>戦死者</a:t>
                      </a:r>
                      <a:endParaRPr lang="ja-JP" altLang="en-US" sz="2000" b="0" i="0" u="none" strike="noStrike" baseline="0" dirty="0">
                        <a:solidFill>
                          <a:srgbClr val="000000"/>
                        </a:solidFill>
                        <a:latin typeface="ＭＳ Ｐゴシック"/>
                      </a:endParaRPr>
                    </a:p>
                  </a:txBody>
                  <a:tcPr marL="7145" marR="7145" marT="7144" marB="0" anchor="ctr"/>
                </a:tc>
                <a:tc>
                  <a:txBody>
                    <a:bodyPr/>
                    <a:lstStyle/>
                    <a:p>
                      <a:pPr algn="ctr" fontAlgn="ctr"/>
                      <a:r>
                        <a:rPr lang="ja-JP" altLang="en-US" sz="2000" u="none" strike="noStrike" baseline="0" dirty="0"/>
                        <a:t>戦死率</a:t>
                      </a:r>
                      <a:endParaRPr lang="ja-JP" altLang="en-US" sz="2000" b="0" i="0" u="none" strike="noStrike" baseline="0" dirty="0">
                        <a:solidFill>
                          <a:srgbClr val="000000"/>
                        </a:solidFill>
                        <a:latin typeface="ＭＳ Ｐゴシック"/>
                      </a:endParaRPr>
                    </a:p>
                  </a:txBody>
                  <a:tcPr marL="7145" marR="7145" marT="7144" marB="0" anchor="ctr"/>
                </a:tc>
                <a:extLst>
                  <a:ext uri="{0D108BD9-81ED-4DB2-BD59-A6C34878D82A}">
                    <a16:rowId xmlns:a16="http://schemas.microsoft.com/office/drawing/2014/main" val="10001"/>
                  </a:ext>
                </a:extLst>
              </a:tr>
              <a:tr h="417515">
                <a:tc rowSpan="2">
                  <a:txBody>
                    <a:bodyPr/>
                    <a:lstStyle/>
                    <a:p>
                      <a:pPr algn="ctr" fontAlgn="ctr"/>
                      <a:r>
                        <a:rPr lang="ja-JP" altLang="en-US" sz="2000" u="none" strike="noStrike" baseline="0" dirty="0"/>
                        <a:t>サイパン</a:t>
                      </a:r>
                      <a:endParaRPr lang="ja-JP" altLang="en-US" sz="2000" b="0" i="0" u="none" strike="noStrike" baseline="0" dirty="0">
                        <a:solidFill>
                          <a:srgbClr val="000000"/>
                        </a:solidFill>
                        <a:latin typeface="ＭＳ Ｐゴシック"/>
                      </a:endParaRPr>
                    </a:p>
                  </a:txBody>
                  <a:tcPr marL="7145" marR="7145" marT="7144" marB="0" anchor="ctr"/>
                </a:tc>
                <a:tc>
                  <a:txBody>
                    <a:bodyPr/>
                    <a:lstStyle/>
                    <a:p>
                      <a:pPr algn="ctr" fontAlgn="ctr"/>
                      <a:r>
                        <a:rPr lang="ja-JP" altLang="en-US" sz="2000" u="none" strike="noStrike" baseline="0" dirty="0"/>
                        <a:t>日本</a:t>
                      </a:r>
                      <a:endParaRPr lang="ja-JP" altLang="en-US" sz="2000" b="0" i="0" u="none" strike="noStrike" baseline="0" dirty="0">
                        <a:solidFill>
                          <a:srgbClr val="000000"/>
                        </a:solidFill>
                        <a:latin typeface="ＭＳ Ｐゴシック"/>
                      </a:endParaRPr>
                    </a:p>
                  </a:txBody>
                  <a:tcPr marL="7145" marR="7145" marT="7144" marB="0" anchor="ctr"/>
                </a:tc>
                <a:tc>
                  <a:txBody>
                    <a:bodyPr/>
                    <a:lstStyle/>
                    <a:p>
                      <a:pPr algn="r" fontAlgn="ctr"/>
                      <a:r>
                        <a:rPr lang="en-US" altLang="ja-JP" sz="2000" u="none" strike="noStrike" baseline="0" dirty="0"/>
                        <a:t>43,582</a:t>
                      </a:r>
                      <a:endParaRPr lang="en-US" altLang="ja-JP" sz="2000" b="0" i="0" u="none" strike="noStrike" baseline="0" dirty="0">
                        <a:solidFill>
                          <a:srgbClr val="000000"/>
                        </a:solidFill>
                        <a:latin typeface="ＭＳ Ｐゴシック"/>
                      </a:endParaRPr>
                    </a:p>
                  </a:txBody>
                  <a:tcPr marL="7145" marR="7145" marT="7144" marB="0" anchor="ctr"/>
                </a:tc>
                <a:tc>
                  <a:txBody>
                    <a:bodyPr/>
                    <a:lstStyle/>
                    <a:p>
                      <a:pPr algn="r" fontAlgn="ctr"/>
                      <a:r>
                        <a:rPr lang="en-US" altLang="ja-JP" sz="2000" u="none" strike="noStrike" baseline="0" dirty="0"/>
                        <a:t>41,244</a:t>
                      </a:r>
                      <a:endParaRPr lang="en-US" altLang="ja-JP" sz="2000" b="0" i="0" u="none" strike="noStrike" baseline="0" dirty="0">
                        <a:solidFill>
                          <a:srgbClr val="000000"/>
                        </a:solidFill>
                        <a:latin typeface="ＭＳ Ｐゴシック"/>
                      </a:endParaRPr>
                    </a:p>
                  </a:txBody>
                  <a:tcPr marL="7145" marR="7145" marT="7144" marB="0" anchor="ctr"/>
                </a:tc>
                <a:tc>
                  <a:txBody>
                    <a:bodyPr/>
                    <a:lstStyle/>
                    <a:p>
                      <a:pPr algn="r" fontAlgn="ctr"/>
                      <a:r>
                        <a:rPr lang="en-US" altLang="ja-JP" sz="2000" u="none" strike="noStrike" baseline="0" dirty="0">
                          <a:solidFill>
                            <a:srgbClr val="FF0000"/>
                          </a:solidFill>
                        </a:rPr>
                        <a:t>94.6%</a:t>
                      </a:r>
                      <a:endParaRPr lang="en-US" altLang="ja-JP" sz="2000" b="0" i="0" u="none" strike="noStrike" baseline="0" dirty="0">
                        <a:solidFill>
                          <a:srgbClr val="FF0000"/>
                        </a:solidFill>
                        <a:latin typeface="ＭＳ Ｐゴシック"/>
                      </a:endParaRPr>
                    </a:p>
                  </a:txBody>
                  <a:tcPr marL="7145" marR="7145" marT="7144" marB="0" anchor="ctr"/>
                </a:tc>
                <a:extLst>
                  <a:ext uri="{0D108BD9-81ED-4DB2-BD59-A6C34878D82A}">
                    <a16:rowId xmlns:a16="http://schemas.microsoft.com/office/drawing/2014/main" val="10002"/>
                  </a:ext>
                </a:extLst>
              </a:tr>
              <a:tr h="417515">
                <a:tc vMerge="1">
                  <a:txBody>
                    <a:bodyPr/>
                    <a:lstStyle/>
                    <a:p>
                      <a:endParaRPr kumimoji="1" lang="ja-JP" altLang="en-US"/>
                    </a:p>
                  </a:txBody>
                  <a:tcPr/>
                </a:tc>
                <a:tc>
                  <a:txBody>
                    <a:bodyPr/>
                    <a:lstStyle/>
                    <a:p>
                      <a:pPr algn="ctr" fontAlgn="ctr"/>
                      <a:r>
                        <a:rPr lang="ja-JP" altLang="en-US" sz="2000" u="none" strike="noStrike" baseline="0" dirty="0"/>
                        <a:t>米国</a:t>
                      </a:r>
                      <a:endParaRPr lang="ja-JP" altLang="en-US" sz="2000" b="0" i="0" u="none" strike="noStrike" baseline="0" dirty="0">
                        <a:solidFill>
                          <a:srgbClr val="000000"/>
                        </a:solidFill>
                        <a:latin typeface="ＭＳ Ｐゴシック"/>
                      </a:endParaRPr>
                    </a:p>
                  </a:txBody>
                  <a:tcPr marL="7145" marR="7145" marT="7144" marB="0" anchor="ctr"/>
                </a:tc>
                <a:tc>
                  <a:txBody>
                    <a:bodyPr/>
                    <a:lstStyle/>
                    <a:p>
                      <a:pPr algn="r" fontAlgn="ctr"/>
                      <a:r>
                        <a:rPr lang="en-US" altLang="ja-JP" sz="2000" u="none" strike="noStrike" baseline="0" dirty="0"/>
                        <a:t>71,034</a:t>
                      </a:r>
                      <a:endParaRPr lang="en-US" altLang="ja-JP" sz="2000" b="0" i="0" u="none" strike="noStrike" baseline="0" dirty="0">
                        <a:solidFill>
                          <a:srgbClr val="000000"/>
                        </a:solidFill>
                        <a:latin typeface="ＭＳ Ｐゴシック"/>
                      </a:endParaRPr>
                    </a:p>
                  </a:txBody>
                  <a:tcPr marL="7145" marR="7145" marT="7144" marB="0" anchor="ctr"/>
                </a:tc>
                <a:tc>
                  <a:txBody>
                    <a:bodyPr/>
                    <a:lstStyle/>
                    <a:p>
                      <a:pPr algn="r" fontAlgn="ctr"/>
                      <a:r>
                        <a:rPr lang="en-US" altLang="ja-JP" sz="2000" u="none" strike="noStrike" baseline="0" dirty="0"/>
                        <a:t>3,465</a:t>
                      </a:r>
                      <a:endParaRPr lang="en-US" altLang="ja-JP" sz="2000" b="0" i="0" u="none" strike="noStrike" baseline="0" dirty="0">
                        <a:solidFill>
                          <a:srgbClr val="000000"/>
                        </a:solidFill>
                        <a:latin typeface="ＭＳ Ｐゴシック"/>
                      </a:endParaRPr>
                    </a:p>
                  </a:txBody>
                  <a:tcPr marL="7145" marR="7145" marT="7144" marB="0" anchor="ctr"/>
                </a:tc>
                <a:tc>
                  <a:txBody>
                    <a:bodyPr/>
                    <a:lstStyle/>
                    <a:p>
                      <a:pPr algn="r" fontAlgn="ctr"/>
                      <a:r>
                        <a:rPr lang="en-US" altLang="ja-JP" sz="2000" u="none" strike="noStrike" baseline="0" dirty="0"/>
                        <a:t>4.9%</a:t>
                      </a:r>
                      <a:endParaRPr lang="en-US" altLang="ja-JP" sz="2000" b="0" i="0" u="none" strike="noStrike" baseline="0" dirty="0">
                        <a:solidFill>
                          <a:srgbClr val="000000"/>
                        </a:solidFill>
                        <a:latin typeface="ＭＳ Ｐゴシック"/>
                      </a:endParaRPr>
                    </a:p>
                  </a:txBody>
                  <a:tcPr marL="7145" marR="7145" marT="7144" marB="0" anchor="ctr"/>
                </a:tc>
                <a:extLst>
                  <a:ext uri="{0D108BD9-81ED-4DB2-BD59-A6C34878D82A}">
                    <a16:rowId xmlns:a16="http://schemas.microsoft.com/office/drawing/2014/main" val="10003"/>
                  </a:ext>
                </a:extLst>
              </a:tr>
              <a:tr h="417515">
                <a:tc rowSpan="2">
                  <a:txBody>
                    <a:bodyPr/>
                    <a:lstStyle/>
                    <a:p>
                      <a:pPr algn="ctr" fontAlgn="ctr"/>
                      <a:r>
                        <a:rPr lang="ja-JP" altLang="en-US" sz="2000" u="none" strike="noStrike" baseline="0" dirty="0"/>
                        <a:t>グアム</a:t>
                      </a:r>
                      <a:endParaRPr lang="ja-JP" altLang="en-US" sz="2000" b="0" i="0" u="none" strike="noStrike" baseline="0" dirty="0">
                        <a:solidFill>
                          <a:srgbClr val="000000"/>
                        </a:solidFill>
                        <a:latin typeface="ＭＳ Ｐゴシック"/>
                      </a:endParaRPr>
                    </a:p>
                  </a:txBody>
                  <a:tcPr marL="7145" marR="7145" marT="7144" marB="0" anchor="ctr"/>
                </a:tc>
                <a:tc>
                  <a:txBody>
                    <a:bodyPr/>
                    <a:lstStyle/>
                    <a:p>
                      <a:pPr algn="ctr" fontAlgn="ctr"/>
                      <a:r>
                        <a:rPr lang="ja-JP" altLang="en-US" sz="2000" u="none" strike="noStrike" baseline="0" dirty="0"/>
                        <a:t>日本</a:t>
                      </a:r>
                      <a:endParaRPr lang="ja-JP" altLang="en-US" sz="2000" b="0" i="0" u="none" strike="noStrike" baseline="0" dirty="0">
                        <a:solidFill>
                          <a:srgbClr val="000000"/>
                        </a:solidFill>
                        <a:latin typeface="ＭＳ Ｐゴシック"/>
                      </a:endParaRPr>
                    </a:p>
                  </a:txBody>
                  <a:tcPr marL="7145" marR="7145" marT="7144" marB="0" anchor="ctr"/>
                </a:tc>
                <a:tc>
                  <a:txBody>
                    <a:bodyPr/>
                    <a:lstStyle/>
                    <a:p>
                      <a:pPr algn="r" fontAlgn="ctr"/>
                      <a:r>
                        <a:rPr lang="en-US" altLang="ja-JP" sz="2000" u="none" strike="noStrike" baseline="0" dirty="0"/>
                        <a:t>20,810</a:t>
                      </a:r>
                      <a:endParaRPr lang="en-US" altLang="ja-JP" sz="2000" b="0" i="0" u="none" strike="noStrike" baseline="0" dirty="0">
                        <a:solidFill>
                          <a:srgbClr val="000000"/>
                        </a:solidFill>
                        <a:latin typeface="ＭＳ Ｐゴシック"/>
                      </a:endParaRPr>
                    </a:p>
                  </a:txBody>
                  <a:tcPr marL="7145" marR="7145" marT="7144" marB="0" anchor="ctr"/>
                </a:tc>
                <a:tc>
                  <a:txBody>
                    <a:bodyPr/>
                    <a:lstStyle/>
                    <a:p>
                      <a:pPr algn="r" fontAlgn="ctr"/>
                      <a:r>
                        <a:rPr lang="en-US" altLang="ja-JP" sz="2000" u="none" strike="noStrike" baseline="0" dirty="0"/>
                        <a:t>18,377</a:t>
                      </a:r>
                      <a:endParaRPr lang="en-US" altLang="ja-JP" sz="2000" b="0" i="0" u="none" strike="noStrike" baseline="0" dirty="0">
                        <a:solidFill>
                          <a:srgbClr val="000000"/>
                        </a:solidFill>
                        <a:latin typeface="ＭＳ Ｐゴシック"/>
                      </a:endParaRPr>
                    </a:p>
                  </a:txBody>
                  <a:tcPr marL="7145" marR="7145" marT="7144" marB="0" anchor="ctr"/>
                </a:tc>
                <a:tc>
                  <a:txBody>
                    <a:bodyPr/>
                    <a:lstStyle/>
                    <a:p>
                      <a:pPr algn="r" fontAlgn="ctr"/>
                      <a:r>
                        <a:rPr lang="en-US" altLang="ja-JP" sz="2000" u="none" strike="noStrike" baseline="0" dirty="0">
                          <a:solidFill>
                            <a:srgbClr val="FF0000"/>
                          </a:solidFill>
                        </a:rPr>
                        <a:t>88.6%</a:t>
                      </a:r>
                      <a:endParaRPr lang="en-US" altLang="ja-JP" sz="2000" b="0" i="0" u="none" strike="noStrike" baseline="0" dirty="0">
                        <a:solidFill>
                          <a:srgbClr val="FF0000"/>
                        </a:solidFill>
                        <a:latin typeface="ＭＳ Ｐゴシック"/>
                      </a:endParaRPr>
                    </a:p>
                  </a:txBody>
                  <a:tcPr marL="7145" marR="7145" marT="7144" marB="0" anchor="ctr"/>
                </a:tc>
                <a:extLst>
                  <a:ext uri="{0D108BD9-81ED-4DB2-BD59-A6C34878D82A}">
                    <a16:rowId xmlns:a16="http://schemas.microsoft.com/office/drawing/2014/main" val="10004"/>
                  </a:ext>
                </a:extLst>
              </a:tr>
              <a:tr h="417515">
                <a:tc vMerge="1">
                  <a:txBody>
                    <a:bodyPr/>
                    <a:lstStyle/>
                    <a:p>
                      <a:endParaRPr kumimoji="1" lang="ja-JP" altLang="en-US"/>
                    </a:p>
                  </a:txBody>
                  <a:tcPr/>
                </a:tc>
                <a:tc>
                  <a:txBody>
                    <a:bodyPr/>
                    <a:lstStyle/>
                    <a:p>
                      <a:pPr algn="ctr" fontAlgn="ctr"/>
                      <a:r>
                        <a:rPr lang="ja-JP" altLang="en-US" sz="2000" u="none" strike="noStrike" baseline="0" dirty="0"/>
                        <a:t>米国</a:t>
                      </a:r>
                      <a:endParaRPr lang="ja-JP" altLang="en-US" sz="2000" b="0" i="0" u="none" strike="noStrike" baseline="0" dirty="0">
                        <a:solidFill>
                          <a:srgbClr val="000000"/>
                        </a:solidFill>
                        <a:latin typeface="ＭＳ Ｐゴシック"/>
                      </a:endParaRPr>
                    </a:p>
                  </a:txBody>
                  <a:tcPr marL="7145" marR="7145" marT="7144" marB="0" anchor="ctr"/>
                </a:tc>
                <a:tc>
                  <a:txBody>
                    <a:bodyPr/>
                    <a:lstStyle/>
                    <a:p>
                      <a:pPr algn="r" fontAlgn="ctr"/>
                      <a:r>
                        <a:rPr lang="en-US" altLang="ja-JP" sz="2000" u="none" strike="noStrike" baseline="0" dirty="0"/>
                        <a:t>54,891</a:t>
                      </a:r>
                      <a:endParaRPr lang="en-US" altLang="ja-JP" sz="2000" b="0" i="0" u="none" strike="noStrike" baseline="0" dirty="0">
                        <a:solidFill>
                          <a:srgbClr val="000000"/>
                        </a:solidFill>
                        <a:latin typeface="ＭＳ Ｐゴシック"/>
                      </a:endParaRPr>
                    </a:p>
                  </a:txBody>
                  <a:tcPr marL="7145" marR="7145" marT="7144" marB="0" anchor="ctr"/>
                </a:tc>
                <a:tc>
                  <a:txBody>
                    <a:bodyPr/>
                    <a:lstStyle/>
                    <a:p>
                      <a:pPr algn="r" fontAlgn="ctr"/>
                      <a:r>
                        <a:rPr lang="en-US" altLang="ja-JP" sz="2000" u="none" strike="noStrike" baseline="0" dirty="0"/>
                        <a:t>1,439</a:t>
                      </a:r>
                      <a:endParaRPr lang="en-US" altLang="ja-JP" sz="2000" b="0" i="0" u="none" strike="noStrike" baseline="0" dirty="0">
                        <a:solidFill>
                          <a:srgbClr val="000000"/>
                        </a:solidFill>
                        <a:latin typeface="ＭＳ Ｐゴシック"/>
                      </a:endParaRPr>
                    </a:p>
                  </a:txBody>
                  <a:tcPr marL="7145" marR="7145" marT="7144" marB="0" anchor="ctr"/>
                </a:tc>
                <a:tc>
                  <a:txBody>
                    <a:bodyPr/>
                    <a:lstStyle/>
                    <a:p>
                      <a:pPr algn="r" fontAlgn="ctr"/>
                      <a:r>
                        <a:rPr lang="en-US" altLang="ja-JP" sz="2000" u="none" strike="noStrike" baseline="0" dirty="0"/>
                        <a:t>2.6%</a:t>
                      </a:r>
                      <a:endParaRPr lang="en-US" altLang="ja-JP" sz="2000" b="0" i="0" u="none" strike="noStrike" baseline="0" dirty="0">
                        <a:solidFill>
                          <a:srgbClr val="000000"/>
                        </a:solidFill>
                        <a:latin typeface="ＭＳ Ｐゴシック"/>
                      </a:endParaRPr>
                    </a:p>
                  </a:txBody>
                  <a:tcPr marL="7145" marR="7145" marT="7144" marB="0" anchor="ctr"/>
                </a:tc>
                <a:extLst>
                  <a:ext uri="{0D108BD9-81ED-4DB2-BD59-A6C34878D82A}">
                    <a16:rowId xmlns:a16="http://schemas.microsoft.com/office/drawing/2014/main" val="10005"/>
                  </a:ext>
                </a:extLst>
              </a:tr>
              <a:tr h="417515">
                <a:tc rowSpan="2">
                  <a:txBody>
                    <a:bodyPr/>
                    <a:lstStyle/>
                    <a:p>
                      <a:pPr algn="ctr" fontAlgn="ctr"/>
                      <a:r>
                        <a:rPr lang="ja-JP" altLang="en-US" sz="2000" u="none" strike="noStrike" baseline="0" dirty="0"/>
                        <a:t>テニアン</a:t>
                      </a:r>
                      <a:endParaRPr lang="ja-JP" altLang="en-US" sz="2000" b="0" i="0" u="none" strike="noStrike" baseline="0" dirty="0">
                        <a:solidFill>
                          <a:srgbClr val="000000"/>
                        </a:solidFill>
                        <a:latin typeface="ＭＳ Ｐゴシック"/>
                      </a:endParaRPr>
                    </a:p>
                  </a:txBody>
                  <a:tcPr marL="7145" marR="7145" marT="7144" marB="0" anchor="ctr"/>
                </a:tc>
                <a:tc>
                  <a:txBody>
                    <a:bodyPr/>
                    <a:lstStyle/>
                    <a:p>
                      <a:pPr algn="ctr" fontAlgn="ctr"/>
                      <a:r>
                        <a:rPr lang="ja-JP" altLang="en-US" sz="2000" u="none" strike="noStrike" baseline="0" dirty="0"/>
                        <a:t>日本</a:t>
                      </a:r>
                      <a:endParaRPr lang="ja-JP" altLang="en-US" sz="2000" b="0" i="0" u="none" strike="noStrike" baseline="0" dirty="0">
                        <a:solidFill>
                          <a:srgbClr val="000000"/>
                        </a:solidFill>
                        <a:latin typeface="ＭＳ Ｐゴシック"/>
                      </a:endParaRPr>
                    </a:p>
                  </a:txBody>
                  <a:tcPr marL="7145" marR="7145" marT="7144" marB="0" anchor="ctr"/>
                </a:tc>
                <a:tc>
                  <a:txBody>
                    <a:bodyPr/>
                    <a:lstStyle/>
                    <a:p>
                      <a:pPr algn="r" fontAlgn="ctr"/>
                      <a:r>
                        <a:rPr lang="en-US" altLang="ja-JP" sz="2000" u="none" strike="noStrike" baseline="0" dirty="0"/>
                        <a:t>8,111</a:t>
                      </a:r>
                      <a:endParaRPr lang="en-US" altLang="ja-JP" sz="2000" b="0" i="0" u="none" strike="noStrike" baseline="0" dirty="0">
                        <a:solidFill>
                          <a:srgbClr val="000000"/>
                        </a:solidFill>
                        <a:latin typeface="ＭＳ Ｐゴシック"/>
                      </a:endParaRPr>
                    </a:p>
                  </a:txBody>
                  <a:tcPr marL="7145" marR="7145" marT="7144" marB="0" anchor="ctr"/>
                </a:tc>
                <a:tc>
                  <a:txBody>
                    <a:bodyPr/>
                    <a:lstStyle/>
                    <a:p>
                      <a:pPr algn="r" fontAlgn="ctr"/>
                      <a:r>
                        <a:rPr lang="en-US" altLang="ja-JP" sz="2000" u="none" strike="noStrike" baseline="0" dirty="0"/>
                        <a:t>8,000</a:t>
                      </a:r>
                      <a:endParaRPr lang="en-US" altLang="ja-JP" sz="2000" b="0" i="0" u="none" strike="noStrike" baseline="0" dirty="0">
                        <a:solidFill>
                          <a:srgbClr val="000000"/>
                        </a:solidFill>
                        <a:latin typeface="ＭＳ Ｐゴシック"/>
                      </a:endParaRPr>
                    </a:p>
                  </a:txBody>
                  <a:tcPr marL="7145" marR="7145" marT="7144" marB="0" anchor="ctr"/>
                </a:tc>
                <a:tc>
                  <a:txBody>
                    <a:bodyPr/>
                    <a:lstStyle/>
                    <a:p>
                      <a:pPr algn="r" fontAlgn="ctr"/>
                      <a:r>
                        <a:rPr lang="en-US" altLang="ja-JP" sz="2000" u="none" strike="noStrike" baseline="0" dirty="0">
                          <a:solidFill>
                            <a:srgbClr val="FF0000"/>
                          </a:solidFill>
                        </a:rPr>
                        <a:t>98.6%</a:t>
                      </a:r>
                      <a:endParaRPr lang="en-US" altLang="ja-JP" sz="2000" b="0" i="0" u="none" strike="noStrike" baseline="0" dirty="0">
                        <a:solidFill>
                          <a:srgbClr val="FF0000"/>
                        </a:solidFill>
                        <a:latin typeface="ＭＳ Ｐゴシック"/>
                      </a:endParaRPr>
                    </a:p>
                  </a:txBody>
                  <a:tcPr marL="7145" marR="7145" marT="7144" marB="0" anchor="ctr"/>
                </a:tc>
                <a:extLst>
                  <a:ext uri="{0D108BD9-81ED-4DB2-BD59-A6C34878D82A}">
                    <a16:rowId xmlns:a16="http://schemas.microsoft.com/office/drawing/2014/main" val="10006"/>
                  </a:ext>
                </a:extLst>
              </a:tr>
              <a:tr h="417515">
                <a:tc vMerge="1">
                  <a:txBody>
                    <a:bodyPr/>
                    <a:lstStyle/>
                    <a:p>
                      <a:endParaRPr kumimoji="1" lang="ja-JP" altLang="en-US"/>
                    </a:p>
                  </a:txBody>
                  <a:tcPr/>
                </a:tc>
                <a:tc>
                  <a:txBody>
                    <a:bodyPr/>
                    <a:lstStyle/>
                    <a:p>
                      <a:pPr algn="ctr" fontAlgn="ctr"/>
                      <a:r>
                        <a:rPr lang="ja-JP" altLang="en-US" sz="2000" u="none" strike="noStrike" baseline="0" dirty="0"/>
                        <a:t>米国</a:t>
                      </a:r>
                      <a:endParaRPr lang="ja-JP" altLang="en-US" sz="2000" b="0" i="0" u="none" strike="noStrike" baseline="0" dirty="0">
                        <a:solidFill>
                          <a:srgbClr val="000000"/>
                        </a:solidFill>
                        <a:latin typeface="ＭＳ Ｐゴシック"/>
                      </a:endParaRPr>
                    </a:p>
                  </a:txBody>
                  <a:tcPr marL="7145" marR="7145" marT="7144" marB="0" anchor="ctr"/>
                </a:tc>
                <a:tc>
                  <a:txBody>
                    <a:bodyPr/>
                    <a:lstStyle/>
                    <a:p>
                      <a:pPr algn="r" fontAlgn="ctr"/>
                      <a:r>
                        <a:rPr lang="en-US" altLang="ja-JP" sz="2000" u="none" strike="noStrike" baseline="0" dirty="0"/>
                        <a:t>42,290</a:t>
                      </a:r>
                      <a:endParaRPr lang="en-US" altLang="ja-JP" sz="2000" b="0" i="0" u="none" strike="noStrike" baseline="0" dirty="0">
                        <a:solidFill>
                          <a:srgbClr val="000000"/>
                        </a:solidFill>
                        <a:latin typeface="ＭＳ Ｐゴシック"/>
                      </a:endParaRPr>
                    </a:p>
                  </a:txBody>
                  <a:tcPr marL="7145" marR="7145" marT="7144" marB="0" anchor="ctr"/>
                </a:tc>
                <a:tc>
                  <a:txBody>
                    <a:bodyPr/>
                    <a:lstStyle/>
                    <a:p>
                      <a:pPr algn="r" fontAlgn="ctr"/>
                      <a:r>
                        <a:rPr lang="en-US" altLang="ja-JP" sz="2000" u="none" strike="noStrike" baseline="0" dirty="0"/>
                        <a:t>389</a:t>
                      </a:r>
                      <a:endParaRPr lang="en-US" altLang="ja-JP" sz="2000" b="0" i="0" u="none" strike="noStrike" baseline="0" dirty="0">
                        <a:solidFill>
                          <a:srgbClr val="000000"/>
                        </a:solidFill>
                        <a:latin typeface="ＭＳ Ｐゴシック"/>
                      </a:endParaRPr>
                    </a:p>
                  </a:txBody>
                  <a:tcPr marL="7145" marR="7145" marT="7144" marB="0" anchor="ctr"/>
                </a:tc>
                <a:tc>
                  <a:txBody>
                    <a:bodyPr/>
                    <a:lstStyle/>
                    <a:p>
                      <a:pPr algn="r" fontAlgn="ctr"/>
                      <a:r>
                        <a:rPr lang="en-US" altLang="ja-JP" sz="2000" u="none" strike="noStrike" baseline="0" dirty="0"/>
                        <a:t>0.9%</a:t>
                      </a:r>
                      <a:endParaRPr lang="en-US" altLang="ja-JP" sz="2000" b="0" i="0" u="none" strike="noStrike" baseline="0" dirty="0">
                        <a:solidFill>
                          <a:srgbClr val="000000"/>
                        </a:solidFill>
                        <a:latin typeface="ＭＳ Ｐゴシック"/>
                      </a:endParaRPr>
                    </a:p>
                  </a:txBody>
                  <a:tcPr marL="7145" marR="7145" marT="7144" marB="0" anchor="ctr"/>
                </a:tc>
                <a:extLst>
                  <a:ext uri="{0D108BD9-81ED-4DB2-BD59-A6C34878D82A}">
                    <a16:rowId xmlns:a16="http://schemas.microsoft.com/office/drawing/2014/main" val="10007"/>
                  </a:ext>
                </a:extLst>
              </a:tr>
            </a:tbl>
          </a:graphicData>
        </a:graphic>
      </p:graphicFrame>
      <p:sp>
        <p:nvSpPr>
          <p:cNvPr id="24628" name="タイトル 2"/>
          <p:cNvSpPr>
            <a:spLocks noGrp="1"/>
          </p:cNvSpPr>
          <p:nvPr>
            <p:ph type="title"/>
          </p:nvPr>
        </p:nvSpPr>
        <p:spPr>
          <a:xfrm>
            <a:off x="1383323" y="138545"/>
            <a:ext cx="8827477" cy="775855"/>
          </a:xfrm>
        </p:spPr>
        <p:txBody>
          <a:bodyPr>
            <a:normAutofit fontScale="90000"/>
          </a:bodyPr>
          <a:lstStyle/>
          <a:p>
            <a:pPr algn="ctr">
              <a:defRPr/>
            </a:pPr>
            <a:r>
              <a:rPr lang="ja-JP" altLang="en-US" dirty="0"/>
              <a:t>太平洋戦争の最大の悲劇（非人道性）</a:t>
            </a:r>
          </a:p>
        </p:txBody>
      </p:sp>
      <p:sp>
        <p:nvSpPr>
          <p:cNvPr id="2" name="テキスト ボックス 1"/>
          <p:cNvSpPr txBox="1"/>
          <p:nvPr/>
        </p:nvSpPr>
        <p:spPr>
          <a:xfrm>
            <a:off x="7764691" y="1306286"/>
            <a:ext cx="3749040" cy="954107"/>
          </a:xfrm>
          <a:prstGeom prst="rect">
            <a:avLst/>
          </a:prstGeom>
          <a:noFill/>
        </p:spPr>
        <p:txBody>
          <a:bodyPr wrap="square" rtlCol="0">
            <a:spAutoFit/>
          </a:bodyPr>
          <a:lstStyle/>
          <a:p>
            <a:r>
              <a:rPr kumimoji="1" lang="ja-JP" altLang="en-US" sz="2800" dirty="0">
                <a:solidFill>
                  <a:srgbClr val="FF0000"/>
                </a:solidFill>
              </a:rPr>
              <a:t>日米の戦死率が違うのはなぜか？</a:t>
            </a:r>
          </a:p>
        </p:txBody>
      </p:sp>
    </p:spTree>
    <p:custDataLst>
      <p:tags r:id="rId1"/>
    </p:custDataLst>
    <p:extLst>
      <p:ext uri="{BB962C8B-B14F-4D97-AF65-F5344CB8AC3E}">
        <p14:creationId xmlns:p14="http://schemas.microsoft.com/office/powerpoint/2010/main" val="3397104511"/>
      </p:ext>
    </p:extLst>
  </p:cSld>
  <p:clrMapOvr>
    <a:masterClrMapping/>
  </p:clrMapOvr>
  <mc:AlternateContent xmlns:mc="http://schemas.openxmlformats.org/markup-compatibility/2006" xmlns:p14="http://schemas.microsoft.com/office/powerpoint/2010/main">
    <mc:Choice Requires="p14">
      <p:transition spd="slow" p14:dur="2000" advTm="114599"/>
    </mc:Choice>
    <mc:Fallback xmlns="">
      <p:transition spd="slow" advTm="11459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コンテンツ プレースホルダ 5"/>
          <p:cNvSpPr>
            <a:spLocks noGrp="1"/>
          </p:cNvSpPr>
          <p:nvPr>
            <p:ph idx="1"/>
          </p:nvPr>
        </p:nvSpPr>
        <p:spPr>
          <a:xfrm>
            <a:off x="1281953" y="1484784"/>
            <a:ext cx="8879201" cy="4896544"/>
          </a:xfrm>
        </p:spPr>
        <p:txBody>
          <a:bodyPr>
            <a:normAutofit/>
          </a:bodyPr>
          <a:lstStyle/>
          <a:p>
            <a:pPr marL="0" indent="0" eaLnBrk="1" hangingPunct="1">
              <a:buNone/>
            </a:pPr>
            <a:r>
              <a:rPr lang="ja-JP" altLang="en-US" sz="3200" dirty="0"/>
              <a:t>●軍部による「人命の軽視」</a:t>
            </a:r>
            <a:endParaRPr lang="en-US" altLang="ja-JP" sz="3200" dirty="0"/>
          </a:p>
          <a:p>
            <a:pPr eaLnBrk="1" hangingPunct="1">
              <a:buFont typeface="Wingdings 3" panose="05040102010807070707" pitchFamily="18" charset="2"/>
              <a:buNone/>
            </a:pPr>
            <a:r>
              <a:rPr lang="ja-JP" altLang="en-US" sz="3200" dirty="0"/>
              <a:t>②非戦闘員（一般市民）の人命の軽視</a:t>
            </a:r>
            <a:endParaRPr lang="en-US" altLang="ja-JP" sz="3200" dirty="0"/>
          </a:p>
          <a:p>
            <a:pPr lvl="1"/>
            <a:r>
              <a:rPr lang="ja-JP" altLang="en-US" sz="3000" dirty="0"/>
              <a:t>軍人への規律を</a:t>
            </a:r>
            <a:r>
              <a:rPr lang="ja-JP" altLang="en-US" sz="3000" dirty="0">
                <a:solidFill>
                  <a:srgbClr val="002060"/>
                </a:solidFill>
              </a:rPr>
              <a:t>事実上民間人に強要</a:t>
            </a:r>
            <a:endParaRPr lang="en-US" altLang="ja-JP" sz="3000" dirty="0">
              <a:solidFill>
                <a:srgbClr val="002060"/>
              </a:solidFill>
            </a:endParaRPr>
          </a:p>
          <a:p>
            <a:pPr lvl="2"/>
            <a:r>
              <a:rPr lang="ja-JP" altLang="en-US" sz="2800" dirty="0">
                <a:solidFill>
                  <a:srgbClr val="002060"/>
                </a:solidFill>
              </a:rPr>
              <a:t>沖縄、太平洋諸島、満州の民間人</a:t>
            </a:r>
            <a:endParaRPr lang="en-US" altLang="ja-JP" sz="2800" dirty="0">
              <a:solidFill>
                <a:srgbClr val="002060"/>
              </a:solidFill>
            </a:endParaRPr>
          </a:p>
          <a:p>
            <a:pPr lvl="3"/>
            <a:r>
              <a:rPr lang="ja-JP" altLang="en-US" sz="3000" dirty="0"/>
              <a:t>民間人にも</a:t>
            </a:r>
            <a:r>
              <a:rPr lang="ja-JP" altLang="en-US" sz="3000" dirty="0">
                <a:solidFill>
                  <a:srgbClr val="FF0000"/>
                </a:solidFill>
              </a:rPr>
              <a:t>降伏</a:t>
            </a:r>
            <a:r>
              <a:rPr lang="ja-JP" altLang="en-US" sz="3000" dirty="0"/>
              <a:t>を許さず→</a:t>
            </a:r>
            <a:r>
              <a:rPr lang="ja-JP" altLang="en-US" sz="3000" dirty="0">
                <a:solidFill>
                  <a:srgbClr val="FF0000"/>
                </a:solidFill>
              </a:rPr>
              <a:t>集団自決</a:t>
            </a:r>
            <a:endParaRPr lang="en-US" altLang="ja-JP" sz="3000" dirty="0"/>
          </a:p>
          <a:p>
            <a:pPr lvl="3">
              <a:buClr>
                <a:prstClr val="white"/>
              </a:buClr>
            </a:pPr>
            <a:r>
              <a:rPr lang="ja-JP" altLang="en-US" sz="2800" dirty="0">
                <a:solidFill>
                  <a:srgbClr val="146194">
                    <a:lumMod val="75000"/>
                  </a:srgbClr>
                </a:solidFill>
              </a:rPr>
              <a:t>敵への発覚おそれ</a:t>
            </a:r>
            <a:r>
              <a:rPr lang="ja-JP" altLang="en-US" sz="2800" dirty="0">
                <a:solidFill>
                  <a:srgbClr val="FF0000"/>
                </a:solidFill>
              </a:rPr>
              <a:t>赤ん坊</a:t>
            </a:r>
            <a:r>
              <a:rPr lang="ja-JP" altLang="en-US" sz="2800" dirty="0">
                <a:solidFill>
                  <a:srgbClr val="146194">
                    <a:lumMod val="75000"/>
                  </a:srgbClr>
                </a:solidFill>
              </a:rPr>
              <a:t>を殺す</a:t>
            </a:r>
            <a:endParaRPr lang="en-US" altLang="ja-JP" sz="2800" dirty="0">
              <a:solidFill>
                <a:srgbClr val="146194">
                  <a:lumMod val="75000"/>
                </a:srgbClr>
              </a:solidFill>
            </a:endParaRPr>
          </a:p>
          <a:p>
            <a:pPr lvl="1"/>
            <a:r>
              <a:rPr lang="ja-JP" altLang="en-US" sz="3200" dirty="0"/>
              <a:t>軍が民間人を見捨てる（</a:t>
            </a:r>
            <a:r>
              <a:rPr lang="ja-JP" altLang="en-US" sz="3200" dirty="0">
                <a:solidFill>
                  <a:schemeClr val="accent4">
                    <a:lumMod val="75000"/>
                  </a:schemeClr>
                </a:solidFill>
              </a:rPr>
              <a:t>関東軍</a:t>
            </a:r>
            <a:r>
              <a:rPr lang="ja-JP" altLang="en-US" sz="3200" dirty="0"/>
              <a:t>）</a:t>
            </a:r>
            <a:endParaRPr lang="en-US" altLang="ja-JP" sz="3200" dirty="0"/>
          </a:p>
          <a:p>
            <a:pPr lvl="2"/>
            <a:r>
              <a:rPr lang="ja-JP" altLang="en-US" sz="2800" dirty="0">
                <a:solidFill>
                  <a:srgbClr val="FF0000"/>
                </a:solidFill>
              </a:rPr>
              <a:t>満州</a:t>
            </a:r>
            <a:r>
              <a:rPr lang="ja-JP" altLang="en-US" sz="2800" dirty="0"/>
              <a:t>の</a:t>
            </a:r>
            <a:r>
              <a:rPr lang="ja-JP" altLang="en-US" sz="2800" dirty="0">
                <a:solidFill>
                  <a:srgbClr val="FF0000"/>
                </a:solidFill>
              </a:rPr>
              <a:t>開拓農民</a:t>
            </a:r>
            <a:r>
              <a:rPr lang="ja-JP" altLang="en-US" sz="2800" dirty="0"/>
              <a:t>ら見捨てられ、引き揚げで苦難</a:t>
            </a:r>
            <a:endParaRPr lang="en-US" altLang="ja-JP" sz="2800" dirty="0"/>
          </a:p>
        </p:txBody>
      </p:sp>
      <p:sp>
        <p:nvSpPr>
          <p:cNvPr id="25603" name="タイトル 4"/>
          <p:cNvSpPr>
            <a:spLocks noGrp="1"/>
          </p:cNvSpPr>
          <p:nvPr>
            <p:ph type="title"/>
          </p:nvPr>
        </p:nvSpPr>
        <p:spPr>
          <a:xfrm>
            <a:off x="1281953" y="428604"/>
            <a:ext cx="8900243" cy="840156"/>
          </a:xfrm>
        </p:spPr>
        <p:txBody>
          <a:bodyPr>
            <a:normAutofit fontScale="90000"/>
          </a:bodyPr>
          <a:lstStyle/>
          <a:p>
            <a:pPr algn="ctr">
              <a:defRPr/>
            </a:pPr>
            <a:r>
              <a:rPr lang="ja-JP" altLang="en-US" dirty="0"/>
              <a:t>太平洋戦争の最大の悲劇（非人道性）</a:t>
            </a:r>
          </a:p>
        </p:txBody>
      </p:sp>
    </p:spTree>
    <p:custDataLst>
      <p:tags r:id="rId1"/>
    </p:custDataLst>
    <p:extLst>
      <p:ext uri="{BB962C8B-B14F-4D97-AF65-F5344CB8AC3E}">
        <p14:creationId xmlns:p14="http://schemas.microsoft.com/office/powerpoint/2010/main" val="3283506737"/>
      </p:ext>
    </p:extLst>
  </p:cSld>
  <p:clrMapOvr>
    <a:masterClrMapping/>
  </p:clrMapOvr>
  <mc:AlternateContent xmlns:mc="http://schemas.openxmlformats.org/markup-compatibility/2006" xmlns:p14="http://schemas.microsoft.com/office/powerpoint/2010/main">
    <mc:Choice Requires="p14">
      <p:transition spd="slow" p14:dur="2000" advTm="78823"/>
    </mc:Choice>
    <mc:Fallback xmlns="">
      <p:transition spd="slow" advTm="7882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タイトル 2"/>
          <p:cNvSpPr>
            <a:spLocks noGrp="1"/>
          </p:cNvSpPr>
          <p:nvPr>
            <p:ph type="title"/>
          </p:nvPr>
        </p:nvSpPr>
        <p:spPr>
          <a:xfrm>
            <a:off x="1166252" y="325968"/>
            <a:ext cx="8892147" cy="1032932"/>
          </a:xfrm>
        </p:spPr>
        <p:txBody>
          <a:bodyPr>
            <a:normAutofit fontScale="90000"/>
          </a:bodyPr>
          <a:lstStyle/>
          <a:p>
            <a:pPr algn="ctr" eaLnBrk="1" hangingPunct="1">
              <a:defRPr/>
            </a:pPr>
            <a:r>
              <a:rPr lang="ja-JP" altLang="en-US" dirty="0"/>
              <a:t>太平洋戦争最大の悲劇（非人道性）</a:t>
            </a:r>
          </a:p>
        </p:txBody>
      </p:sp>
      <p:sp>
        <p:nvSpPr>
          <p:cNvPr id="26626" name="コンテンツ プレースホルダ 1"/>
          <p:cNvSpPr>
            <a:spLocks noGrp="1"/>
          </p:cNvSpPr>
          <p:nvPr>
            <p:ph idx="1"/>
          </p:nvPr>
        </p:nvSpPr>
        <p:spPr>
          <a:xfrm>
            <a:off x="547687" y="1561261"/>
            <a:ext cx="10239376" cy="4922620"/>
          </a:xfrm>
        </p:spPr>
        <p:txBody>
          <a:bodyPr>
            <a:noAutofit/>
          </a:bodyPr>
          <a:lstStyle/>
          <a:p>
            <a:pPr marL="0" indent="0" eaLnBrk="1" hangingPunct="1">
              <a:buNone/>
              <a:defRPr/>
            </a:pPr>
            <a:r>
              <a:rPr lang="ja-JP" altLang="en-US" sz="3600" dirty="0"/>
              <a:t>　「非人道的」行為は日本だけではない</a:t>
            </a:r>
            <a:endParaRPr lang="en-US" altLang="ja-JP" sz="3600" dirty="0"/>
          </a:p>
          <a:p>
            <a:pPr eaLnBrk="1" hangingPunct="1">
              <a:defRPr/>
            </a:pPr>
            <a:r>
              <a:rPr lang="ja-JP" altLang="en-US" sz="3600" dirty="0"/>
              <a:t>米軍による</a:t>
            </a:r>
            <a:r>
              <a:rPr lang="ja-JP" altLang="en-US" sz="3600" dirty="0">
                <a:solidFill>
                  <a:srgbClr val="FF0000"/>
                </a:solidFill>
              </a:rPr>
              <a:t>非戦闘員の人命の軽視</a:t>
            </a:r>
            <a:endParaRPr lang="en-US" altLang="ja-JP" sz="3600" dirty="0">
              <a:solidFill>
                <a:srgbClr val="FF0000"/>
              </a:solidFill>
            </a:endParaRPr>
          </a:p>
          <a:p>
            <a:pPr lvl="1" eaLnBrk="1" hangingPunct="1">
              <a:defRPr/>
            </a:pPr>
            <a:r>
              <a:rPr lang="en-US" altLang="ja-JP" sz="3200" dirty="0"/>
              <a:t>215</a:t>
            </a:r>
            <a:r>
              <a:rPr lang="ja-JP" altLang="en-US" sz="3200" dirty="0"/>
              <a:t>の都市を空襲、民間人を大量殺戮</a:t>
            </a:r>
            <a:endParaRPr lang="en-US" altLang="ja-JP" sz="3200" dirty="0"/>
          </a:p>
          <a:p>
            <a:pPr lvl="2">
              <a:defRPr/>
            </a:pPr>
            <a:r>
              <a:rPr lang="ja-JP" altLang="en-US" sz="2800" dirty="0"/>
              <a:t>グアム、サイパン島の飛行場から攻撃</a:t>
            </a:r>
            <a:endParaRPr lang="en-US" altLang="ja-JP" sz="2800" dirty="0"/>
          </a:p>
          <a:p>
            <a:pPr lvl="1">
              <a:defRPr/>
            </a:pPr>
            <a:r>
              <a:rPr lang="ja-JP" altLang="en-US" sz="3200" dirty="0">
                <a:solidFill>
                  <a:srgbClr val="FF0000"/>
                </a:solidFill>
              </a:rPr>
              <a:t>広島、長崎への原爆投下</a:t>
            </a:r>
            <a:r>
              <a:rPr lang="ja-JP" altLang="en-US" sz="3200" dirty="0"/>
              <a:t>で民間人を大量殺戮</a:t>
            </a:r>
            <a:endParaRPr lang="en-US" altLang="ja-JP" sz="3200" dirty="0"/>
          </a:p>
          <a:p>
            <a:pPr lvl="2">
              <a:defRPr/>
            </a:pPr>
            <a:r>
              <a:rPr lang="ja-JP" altLang="en-US" sz="2800" dirty="0"/>
              <a:t>テニアン島の飛行場から攻撃</a:t>
            </a:r>
            <a:endParaRPr lang="en-US" altLang="ja-JP" sz="2800" dirty="0"/>
          </a:p>
          <a:p>
            <a:pPr eaLnBrk="1" hangingPunct="1">
              <a:defRPr/>
            </a:pPr>
            <a:r>
              <a:rPr lang="ja-JP" altLang="en-US" sz="3600" dirty="0">
                <a:solidFill>
                  <a:srgbClr val="0070C0"/>
                </a:solidFill>
              </a:rPr>
              <a:t>非戦闘員の無差別大量の殺戮</a:t>
            </a:r>
            <a:r>
              <a:rPr lang="ja-JP" altLang="en-US" sz="3600" dirty="0"/>
              <a:t>は</a:t>
            </a:r>
            <a:r>
              <a:rPr lang="ja-JP" altLang="en-US" sz="3600" dirty="0">
                <a:solidFill>
                  <a:srgbClr val="FF0000"/>
                </a:solidFill>
              </a:rPr>
              <a:t>国際法違反</a:t>
            </a:r>
            <a:endParaRPr lang="en-US" altLang="ja-JP" sz="3600" dirty="0">
              <a:solidFill>
                <a:srgbClr val="FF0000"/>
              </a:solidFill>
            </a:endParaRPr>
          </a:p>
          <a:p>
            <a:pPr lvl="1" eaLnBrk="1" hangingPunct="1">
              <a:defRPr/>
            </a:pPr>
            <a:r>
              <a:rPr lang="ja-JP" altLang="en-US" sz="3200" dirty="0"/>
              <a:t>日本人の民間人</a:t>
            </a:r>
            <a:r>
              <a:rPr lang="en-US" altLang="ja-JP" sz="3200" dirty="0">
                <a:solidFill>
                  <a:srgbClr val="FF0000"/>
                </a:solidFill>
              </a:rPr>
              <a:t>50</a:t>
            </a:r>
            <a:r>
              <a:rPr lang="ja-JP" altLang="en-US" sz="3200" dirty="0">
                <a:solidFill>
                  <a:srgbClr val="FF0000"/>
                </a:solidFill>
              </a:rPr>
              <a:t>万人以上</a:t>
            </a:r>
            <a:r>
              <a:rPr lang="ja-JP" altLang="en-US" sz="3200" dirty="0"/>
              <a:t>が</a:t>
            </a:r>
            <a:r>
              <a:rPr lang="ja-JP" altLang="en-US" sz="3200" dirty="0">
                <a:solidFill>
                  <a:schemeClr val="accent6">
                    <a:lumMod val="75000"/>
                  </a:schemeClr>
                </a:solidFill>
              </a:rPr>
              <a:t>空襲</a:t>
            </a:r>
            <a:r>
              <a:rPr lang="ja-JP" altLang="en-US" sz="3200" dirty="0"/>
              <a:t>の犠牲に</a:t>
            </a:r>
            <a:endParaRPr lang="en-US" altLang="ja-JP" sz="3200" dirty="0"/>
          </a:p>
        </p:txBody>
      </p:sp>
    </p:spTree>
    <p:custDataLst>
      <p:tags r:id="rId1"/>
    </p:custDataLst>
    <p:extLst>
      <p:ext uri="{BB962C8B-B14F-4D97-AF65-F5344CB8AC3E}">
        <p14:creationId xmlns:p14="http://schemas.microsoft.com/office/powerpoint/2010/main" val="2981615460"/>
      </p:ext>
    </p:extLst>
  </p:cSld>
  <p:clrMapOvr>
    <a:masterClrMapping/>
  </p:clrMapOvr>
  <mc:AlternateContent xmlns:mc="http://schemas.openxmlformats.org/markup-compatibility/2006" xmlns:p14="http://schemas.microsoft.com/office/powerpoint/2010/main">
    <mc:Choice Requires="p14">
      <p:transition spd="slow" p14:dur="2000" advTm="66981"/>
    </mc:Choice>
    <mc:Fallback xmlns="">
      <p:transition spd="slow" advTm="6698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p:nvPr>
        </p:nvSpPr>
        <p:spPr>
          <a:xfrm>
            <a:off x="1416243" y="387928"/>
            <a:ext cx="8806280" cy="775854"/>
          </a:xfrm>
        </p:spPr>
        <p:txBody>
          <a:bodyPr>
            <a:normAutofit fontScale="90000"/>
          </a:bodyPr>
          <a:lstStyle/>
          <a:p>
            <a:pPr algn="ctr">
              <a:defRPr/>
            </a:pPr>
            <a:r>
              <a:rPr lang="ja-JP" altLang="en-US" dirty="0"/>
              <a:t>太平洋戦争最大の悲劇（非人道性）</a:t>
            </a:r>
          </a:p>
        </p:txBody>
      </p:sp>
      <p:sp>
        <p:nvSpPr>
          <p:cNvPr id="27651" name="コンテンツ プレースホルダー 2"/>
          <p:cNvSpPr>
            <a:spLocks noGrp="1"/>
          </p:cNvSpPr>
          <p:nvPr>
            <p:ph idx="1"/>
          </p:nvPr>
        </p:nvSpPr>
        <p:spPr>
          <a:xfrm>
            <a:off x="691187" y="1274619"/>
            <a:ext cx="10572557" cy="4824462"/>
          </a:xfrm>
        </p:spPr>
        <p:txBody>
          <a:bodyPr>
            <a:noAutofit/>
          </a:bodyPr>
          <a:lstStyle/>
          <a:p>
            <a:pPr>
              <a:defRPr/>
            </a:pPr>
            <a:r>
              <a:rPr lang="ja-JP" altLang="en-US" sz="3200" dirty="0"/>
              <a:t>日本人の犠牲者</a:t>
            </a:r>
            <a:r>
              <a:rPr lang="en-US" altLang="ja-JP" sz="3200" dirty="0">
                <a:solidFill>
                  <a:srgbClr val="FF0000"/>
                </a:solidFill>
              </a:rPr>
              <a:t>310</a:t>
            </a:r>
            <a:r>
              <a:rPr lang="ja-JP" altLang="en-US" sz="3200" dirty="0">
                <a:solidFill>
                  <a:srgbClr val="FF0000"/>
                </a:solidFill>
              </a:rPr>
              <a:t>万人</a:t>
            </a:r>
            <a:endParaRPr lang="en-US" altLang="ja-JP" sz="3200" dirty="0">
              <a:solidFill>
                <a:srgbClr val="FF0000"/>
              </a:solidFill>
            </a:endParaRPr>
          </a:p>
          <a:p>
            <a:pPr lvl="1">
              <a:defRPr/>
            </a:pPr>
            <a:r>
              <a:rPr lang="ja-JP" altLang="en-US" sz="3200" dirty="0">
                <a:solidFill>
                  <a:srgbClr val="0070C0"/>
                </a:solidFill>
              </a:rPr>
              <a:t>兵士</a:t>
            </a:r>
            <a:r>
              <a:rPr lang="en-US" altLang="ja-JP" sz="3200" dirty="0">
                <a:solidFill>
                  <a:srgbClr val="0070C0"/>
                </a:solidFill>
              </a:rPr>
              <a:t>230</a:t>
            </a:r>
            <a:r>
              <a:rPr lang="ja-JP" altLang="en-US" sz="3200" dirty="0">
                <a:solidFill>
                  <a:srgbClr val="0070C0"/>
                </a:solidFill>
              </a:rPr>
              <a:t>万人、民間人</a:t>
            </a:r>
            <a:r>
              <a:rPr lang="en-US" altLang="ja-JP" sz="3200" dirty="0">
                <a:solidFill>
                  <a:srgbClr val="0070C0"/>
                </a:solidFill>
              </a:rPr>
              <a:t>80</a:t>
            </a:r>
            <a:r>
              <a:rPr lang="ja-JP" altLang="en-US" sz="3200" dirty="0">
                <a:solidFill>
                  <a:srgbClr val="0070C0"/>
                </a:solidFill>
              </a:rPr>
              <a:t>万人</a:t>
            </a:r>
            <a:endParaRPr lang="en-US" altLang="ja-JP" sz="3200" dirty="0">
              <a:solidFill>
                <a:srgbClr val="0070C0"/>
              </a:solidFill>
            </a:endParaRPr>
          </a:p>
          <a:p>
            <a:pPr lvl="1">
              <a:defRPr/>
            </a:pPr>
            <a:r>
              <a:rPr lang="ja-JP" altLang="en-US" sz="3200" dirty="0"/>
              <a:t>大半が</a:t>
            </a:r>
            <a:r>
              <a:rPr lang="ja-JP" altLang="en-US" sz="3200" dirty="0">
                <a:solidFill>
                  <a:srgbClr val="FF0000"/>
                </a:solidFill>
              </a:rPr>
              <a:t>サイパン・グアム・テニアン島陥落（</a:t>
            </a:r>
            <a:r>
              <a:rPr lang="en-US" altLang="ja-JP" sz="3200" dirty="0">
                <a:solidFill>
                  <a:srgbClr val="FF0000"/>
                </a:solidFill>
              </a:rPr>
              <a:t>1944</a:t>
            </a:r>
            <a:r>
              <a:rPr lang="ja-JP" altLang="en-US" sz="3200" dirty="0">
                <a:solidFill>
                  <a:srgbClr val="FF0000"/>
                </a:solidFill>
              </a:rPr>
              <a:t>年</a:t>
            </a:r>
            <a:r>
              <a:rPr lang="en-US" altLang="ja-JP" sz="3200" dirty="0">
                <a:solidFill>
                  <a:srgbClr val="FF0000"/>
                </a:solidFill>
              </a:rPr>
              <a:t>7</a:t>
            </a:r>
            <a:r>
              <a:rPr lang="ja-JP" altLang="en-US" sz="3200" dirty="0">
                <a:solidFill>
                  <a:srgbClr val="FF0000"/>
                </a:solidFill>
              </a:rPr>
              <a:t>月）後の</a:t>
            </a:r>
            <a:r>
              <a:rPr lang="en-US" altLang="ja-JP" sz="3200" dirty="0">
                <a:solidFill>
                  <a:srgbClr val="FF0000"/>
                </a:solidFill>
              </a:rPr>
              <a:t>1</a:t>
            </a:r>
            <a:r>
              <a:rPr lang="ja-JP" altLang="en-US" sz="3200" dirty="0">
                <a:solidFill>
                  <a:srgbClr val="FF0000"/>
                </a:solidFill>
              </a:rPr>
              <a:t>年間に亡くなった</a:t>
            </a:r>
            <a:endParaRPr lang="en-US" altLang="ja-JP" sz="3200" dirty="0">
              <a:solidFill>
                <a:srgbClr val="FF0000"/>
              </a:solidFill>
            </a:endParaRPr>
          </a:p>
          <a:p>
            <a:pPr>
              <a:defRPr/>
            </a:pPr>
            <a:r>
              <a:rPr lang="ja-JP" altLang="en-US" sz="3200" dirty="0"/>
              <a:t>サイパン～テニアン島陥落で「絶対国防圏」崩れる</a:t>
            </a:r>
            <a:endParaRPr lang="en-US" altLang="ja-JP" sz="3200" dirty="0"/>
          </a:p>
          <a:p>
            <a:pPr lvl="1">
              <a:defRPr/>
            </a:pPr>
            <a:r>
              <a:rPr lang="ja-JP" altLang="en-US" sz="3200" dirty="0">
                <a:solidFill>
                  <a:srgbClr val="FF0000"/>
                </a:solidFill>
              </a:rPr>
              <a:t>日本の敗北は決定的、合理的判断に立てば和平模索しかない</a:t>
            </a:r>
            <a:endParaRPr lang="en-US" altLang="ja-JP" sz="3200" dirty="0">
              <a:solidFill>
                <a:srgbClr val="FF0000"/>
              </a:solidFill>
            </a:endParaRPr>
          </a:p>
          <a:p>
            <a:pPr lvl="1">
              <a:defRPr/>
            </a:pPr>
            <a:r>
              <a:rPr lang="ja-JP" altLang="en-US" sz="3200" dirty="0"/>
              <a:t>最高戦争指導会議は</a:t>
            </a:r>
            <a:r>
              <a:rPr lang="ja-JP" altLang="en-US" sz="3200" dirty="0">
                <a:solidFill>
                  <a:srgbClr val="0070C0"/>
                </a:solidFill>
              </a:rPr>
              <a:t>「戦争完遂」「本土決戦」</a:t>
            </a:r>
            <a:r>
              <a:rPr lang="ja-JP" altLang="en-US" sz="3200" dirty="0"/>
              <a:t>の方針を維持</a:t>
            </a:r>
            <a:endParaRPr lang="en-US" altLang="ja-JP" sz="3200" dirty="0"/>
          </a:p>
          <a:p>
            <a:pPr lvl="1">
              <a:defRPr/>
            </a:pPr>
            <a:r>
              <a:rPr lang="ja-JP" altLang="en-US" sz="3200" dirty="0">
                <a:solidFill>
                  <a:schemeClr val="accent1">
                    <a:lumMod val="50000"/>
                  </a:schemeClr>
                </a:solidFill>
              </a:rPr>
              <a:t>その結果</a:t>
            </a:r>
            <a:r>
              <a:rPr lang="ja-JP" altLang="en-US" sz="3200" dirty="0"/>
              <a:t>、</a:t>
            </a:r>
            <a:r>
              <a:rPr lang="ja-JP" altLang="en-US" sz="3200" dirty="0">
                <a:solidFill>
                  <a:srgbClr val="FF0000"/>
                </a:solidFill>
              </a:rPr>
              <a:t>沖縄、広島、長崎</a:t>
            </a:r>
            <a:r>
              <a:rPr lang="ja-JP" altLang="en-US" sz="3200" dirty="0">
                <a:solidFill>
                  <a:schemeClr val="accent1">
                    <a:lumMod val="50000"/>
                  </a:schemeClr>
                </a:solidFill>
              </a:rPr>
              <a:t>などで多くの犠牲者</a:t>
            </a:r>
          </a:p>
        </p:txBody>
      </p:sp>
    </p:spTree>
    <p:custDataLst>
      <p:tags r:id="rId1"/>
    </p:custDataLst>
    <p:extLst>
      <p:ext uri="{BB962C8B-B14F-4D97-AF65-F5344CB8AC3E}">
        <p14:creationId xmlns:p14="http://schemas.microsoft.com/office/powerpoint/2010/main" val="2089526486"/>
      </p:ext>
    </p:extLst>
  </p:cSld>
  <p:clrMapOvr>
    <a:masterClrMapping/>
  </p:clrMapOvr>
  <mc:AlternateContent xmlns:mc="http://schemas.openxmlformats.org/markup-compatibility/2006" xmlns:p14="http://schemas.microsoft.com/office/powerpoint/2010/main">
    <mc:Choice Requires="p14">
      <p:transition spd="slow" p14:dur="2000" advTm="93557"/>
    </mc:Choice>
    <mc:Fallback xmlns="">
      <p:transition spd="slow" advTm="9355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1410789" y="333376"/>
            <a:ext cx="9771017" cy="574675"/>
          </a:xfrm>
        </p:spPr>
        <p:txBody>
          <a:bodyPr>
            <a:normAutofit/>
          </a:bodyPr>
          <a:lstStyle/>
          <a:p>
            <a:pPr algn="ctr">
              <a:defRPr/>
            </a:pPr>
            <a:r>
              <a:rPr lang="ja-JP" altLang="en-US" sz="3200" dirty="0"/>
              <a:t>多くの犠牲者を出したアジア・太平洋戦争</a:t>
            </a:r>
          </a:p>
        </p:txBody>
      </p:sp>
      <p:sp>
        <p:nvSpPr>
          <p:cNvPr id="49154" name="コンテンツ プレースホルダ 7"/>
          <p:cNvSpPr>
            <a:spLocks noGrp="1"/>
          </p:cNvSpPr>
          <p:nvPr>
            <p:ph idx="1"/>
          </p:nvPr>
        </p:nvSpPr>
        <p:spPr>
          <a:xfrm>
            <a:off x="2239693" y="1000263"/>
            <a:ext cx="6355668" cy="5688855"/>
          </a:xfrm>
        </p:spPr>
        <p:txBody>
          <a:bodyPr>
            <a:normAutofit fontScale="92500"/>
          </a:bodyPr>
          <a:lstStyle/>
          <a:p>
            <a:pPr eaLnBrk="1" hangingPunct="1"/>
            <a:r>
              <a:rPr lang="ja-JP" altLang="en-US" sz="2400" dirty="0"/>
              <a:t>日本</a:t>
            </a:r>
            <a:r>
              <a:rPr lang="en-US" altLang="ja-JP" sz="2400" dirty="0"/>
              <a:t>				</a:t>
            </a:r>
            <a:r>
              <a:rPr lang="ja-JP" altLang="en-US" sz="2400" dirty="0"/>
              <a:t>　 　</a:t>
            </a:r>
            <a:r>
              <a:rPr lang="en-US" altLang="ja-JP" sz="2400" dirty="0">
                <a:solidFill>
                  <a:srgbClr val="FF0000"/>
                </a:solidFill>
              </a:rPr>
              <a:t>310</a:t>
            </a:r>
            <a:r>
              <a:rPr lang="ja-JP" altLang="en-US" sz="2400" dirty="0">
                <a:solidFill>
                  <a:srgbClr val="FF0000"/>
                </a:solidFill>
              </a:rPr>
              <a:t>万人</a:t>
            </a:r>
            <a:endParaRPr lang="en-US" altLang="ja-JP" sz="2400" dirty="0">
              <a:solidFill>
                <a:srgbClr val="FF0000"/>
              </a:solidFill>
            </a:endParaRPr>
          </a:p>
          <a:p>
            <a:pPr eaLnBrk="1" hangingPunct="1"/>
            <a:r>
              <a:rPr lang="ja-JP" altLang="en-US" sz="2400" dirty="0"/>
              <a:t>朝鮮</a:t>
            </a:r>
            <a:r>
              <a:rPr lang="en-US" altLang="ja-JP" sz="2400" dirty="0"/>
              <a:t>		</a:t>
            </a:r>
            <a:r>
              <a:rPr lang="ja-JP" altLang="en-US" sz="2400" dirty="0"/>
              <a:t>　</a:t>
            </a:r>
            <a:r>
              <a:rPr lang="en-US" altLang="ja-JP" sz="2400" dirty="0"/>
              <a:t>		</a:t>
            </a:r>
            <a:r>
              <a:rPr lang="ja-JP" altLang="en-US" sz="2400" dirty="0"/>
              <a:t>　   　</a:t>
            </a:r>
            <a:r>
              <a:rPr lang="en-US" altLang="ja-JP" sz="2400" dirty="0"/>
              <a:t>20</a:t>
            </a:r>
            <a:r>
              <a:rPr lang="ja-JP" altLang="en-US" sz="2400" dirty="0"/>
              <a:t>万人</a:t>
            </a:r>
            <a:endParaRPr lang="en-US" altLang="ja-JP" sz="2400" dirty="0"/>
          </a:p>
          <a:p>
            <a:pPr eaLnBrk="1" hangingPunct="1"/>
            <a:r>
              <a:rPr lang="ja-JP" altLang="en-US" sz="2400" dirty="0"/>
              <a:t>中国</a:t>
            </a:r>
            <a:r>
              <a:rPr lang="en-US" altLang="ja-JP" sz="2400" dirty="0"/>
              <a:t>	</a:t>
            </a:r>
            <a:r>
              <a:rPr lang="ja-JP" altLang="en-US" sz="2400" dirty="0"/>
              <a:t>　　　</a:t>
            </a:r>
            <a:r>
              <a:rPr lang="en-US" altLang="ja-JP" sz="2400" dirty="0"/>
              <a:t>		</a:t>
            </a:r>
            <a:r>
              <a:rPr lang="ja-JP" altLang="en-US" sz="2400" dirty="0"/>
              <a:t>　　　</a:t>
            </a:r>
            <a:r>
              <a:rPr lang="en-US" altLang="ja-JP" sz="2400" dirty="0"/>
              <a:t>      </a:t>
            </a:r>
            <a:r>
              <a:rPr lang="en-US" altLang="ja-JP" sz="2400" dirty="0">
                <a:solidFill>
                  <a:srgbClr val="FF0000"/>
                </a:solidFill>
              </a:rPr>
              <a:t>1,000</a:t>
            </a:r>
            <a:r>
              <a:rPr lang="ja-JP" altLang="en-US" sz="2400" dirty="0">
                <a:solidFill>
                  <a:srgbClr val="FF0000"/>
                </a:solidFill>
              </a:rPr>
              <a:t>万人</a:t>
            </a:r>
            <a:r>
              <a:rPr lang="ja-JP" altLang="en-US" sz="2400" dirty="0"/>
              <a:t>以上</a:t>
            </a:r>
            <a:endParaRPr lang="en-US" altLang="ja-JP" sz="2400" dirty="0"/>
          </a:p>
          <a:p>
            <a:pPr eaLnBrk="1" hangingPunct="1"/>
            <a:r>
              <a:rPr lang="ja-JP" altLang="en-US" sz="2400" dirty="0"/>
              <a:t>台湾</a:t>
            </a:r>
            <a:r>
              <a:rPr lang="en-US" altLang="ja-JP" sz="2400" dirty="0"/>
              <a:t>		</a:t>
            </a:r>
            <a:r>
              <a:rPr lang="ja-JP" altLang="en-US" sz="2400" dirty="0"/>
              <a:t>　　</a:t>
            </a:r>
            <a:r>
              <a:rPr lang="en-US" altLang="ja-JP" sz="2400" dirty="0"/>
              <a:t>		   </a:t>
            </a:r>
            <a:r>
              <a:rPr lang="ja-JP" altLang="en-US" sz="2400" dirty="0"/>
              <a:t>　   </a:t>
            </a:r>
            <a:r>
              <a:rPr lang="en-US" altLang="ja-JP" sz="2400" dirty="0"/>
              <a:t>3</a:t>
            </a:r>
            <a:r>
              <a:rPr lang="ja-JP" altLang="en-US" sz="2400" dirty="0"/>
              <a:t>万人</a:t>
            </a:r>
            <a:endParaRPr lang="en-US" altLang="ja-JP" sz="2400" dirty="0"/>
          </a:p>
          <a:p>
            <a:pPr eaLnBrk="1" hangingPunct="1"/>
            <a:r>
              <a:rPr lang="ja-JP" altLang="en-US" sz="2400" u="sng" dirty="0"/>
              <a:t>フィリピン</a:t>
            </a:r>
            <a:r>
              <a:rPr lang="en-US" altLang="ja-JP" sz="2400" dirty="0"/>
              <a:t>	</a:t>
            </a:r>
            <a:r>
              <a:rPr lang="ja-JP" altLang="en-US" sz="2400" dirty="0"/>
              <a:t>　　　</a:t>
            </a:r>
            <a:r>
              <a:rPr lang="en-US" altLang="ja-JP" sz="2400" dirty="0"/>
              <a:t>	   </a:t>
            </a:r>
            <a:r>
              <a:rPr lang="ja-JP" altLang="en-US" sz="2400" dirty="0"/>
              <a:t>　 　　　</a:t>
            </a:r>
            <a:r>
              <a:rPr lang="en-US" altLang="ja-JP" sz="2400" u="sng" dirty="0">
                <a:solidFill>
                  <a:srgbClr val="FF0000"/>
                </a:solidFill>
              </a:rPr>
              <a:t>111</a:t>
            </a:r>
            <a:r>
              <a:rPr lang="ja-JP" altLang="en-US" sz="2400" u="sng" dirty="0">
                <a:solidFill>
                  <a:srgbClr val="FF0000"/>
                </a:solidFill>
              </a:rPr>
              <a:t>万人</a:t>
            </a:r>
            <a:endParaRPr lang="en-US" altLang="ja-JP" sz="2400" u="sng" dirty="0">
              <a:solidFill>
                <a:srgbClr val="FF0000"/>
              </a:solidFill>
            </a:endParaRPr>
          </a:p>
          <a:p>
            <a:pPr eaLnBrk="1" hangingPunct="1"/>
            <a:r>
              <a:rPr lang="ja-JP" altLang="en-US" sz="2400" u="sng" dirty="0"/>
              <a:t>ベトナム</a:t>
            </a:r>
            <a:r>
              <a:rPr lang="ja-JP" altLang="en-US" sz="2400" dirty="0"/>
              <a:t>　</a:t>
            </a:r>
            <a:r>
              <a:rPr lang="en-US" altLang="ja-JP" sz="2400" dirty="0"/>
              <a:t>			</a:t>
            </a:r>
            <a:r>
              <a:rPr lang="ja-JP" altLang="en-US" sz="2400" dirty="0">
                <a:solidFill>
                  <a:srgbClr val="FF0000"/>
                </a:solidFill>
              </a:rPr>
              <a:t>      </a:t>
            </a:r>
            <a:r>
              <a:rPr lang="en-US" altLang="ja-JP" sz="2400" u="sng" dirty="0">
                <a:solidFill>
                  <a:srgbClr val="FF0000"/>
                </a:solidFill>
              </a:rPr>
              <a:t>200</a:t>
            </a:r>
            <a:r>
              <a:rPr lang="ja-JP" altLang="en-US" sz="2400" u="sng" dirty="0">
                <a:solidFill>
                  <a:srgbClr val="FF0000"/>
                </a:solidFill>
              </a:rPr>
              <a:t>万人</a:t>
            </a:r>
            <a:endParaRPr lang="en-US" altLang="ja-JP" sz="2400" u="sng" dirty="0">
              <a:solidFill>
                <a:srgbClr val="FF0000"/>
              </a:solidFill>
            </a:endParaRPr>
          </a:p>
          <a:p>
            <a:pPr eaLnBrk="1" hangingPunct="1"/>
            <a:r>
              <a:rPr lang="ja-JP" altLang="en-US" sz="2400" dirty="0"/>
              <a:t>ビルマ</a:t>
            </a:r>
            <a:r>
              <a:rPr lang="en-US" altLang="ja-JP" sz="2400" dirty="0"/>
              <a:t>		</a:t>
            </a:r>
            <a:r>
              <a:rPr lang="ja-JP" altLang="en-US" sz="2400" dirty="0"/>
              <a:t>　</a:t>
            </a:r>
            <a:r>
              <a:rPr lang="en-US" altLang="ja-JP" sz="2400" dirty="0"/>
              <a:t>	 </a:t>
            </a:r>
            <a:r>
              <a:rPr lang="ja-JP" altLang="en-US" sz="2400" dirty="0"/>
              <a:t>　   </a:t>
            </a:r>
            <a:r>
              <a:rPr lang="en-US" altLang="ja-JP" sz="2400" dirty="0"/>
              <a:t>15</a:t>
            </a:r>
            <a:r>
              <a:rPr lang="ja-JP" altLang="en-US" sz="2400" dirty="0"/>
              <a:t>万人</a:t>
            </a:r>
            <a:endParaRPr lang="en-US" altLang="ja-JP" sz="2400" dirty="0"/>
          </a:p>
          <a:p>
            <a:pPr eaLnBrk="1" hangingPunct="1"/>
            <a:r>
              <a:rPr lang="ja-JP" altLang="en-US" sz="2400" dirty="0"/>
              <a:t>マレーシア・シンガポール　     </a:t>
            </a:r>
            <a:r>
              <a:rPr lang="en-US" altLang="ja-JP" sz="2400" dirty="0"/>
              <a:t>10</a:t>
            </a:r>
            <a:r>
              <a:rPr lang="ja-JP" altLang="en-US" sz="2400" dirty="0"/>
              <a:t>万人以上</a:t>
            </a:r>
            <a:endParaRPr lang="en-US" altLang="ja-JP" sz="2400" dirty="0"/>
          </a:p>
          <a:p>
            <a:pPr eaLnBrk="1" hangingPunct="1"/>
            <a:r>
              <a:rPr lang="ja-JP" altLang="en-US" sz="2400" u="sng" dirty="0"/>
              <a:t>インドネシア</a:t>
            </a:r>
            <a:r>
              <a:rPr lang="en-US" altLang="ja-JP" sz="2400" dirty="0"/>
              <a:t>		      </a:t>
            </a:r>
            <a:r>
              <a:rPr lang="en-US" altLang="ja-JP" sz="2400" u="sng" dirty="0">
                <a:solidFill>
                  <a:srgbClr val="FF0000"/>
                </a:solidFill>
              </a:rPr>
              <a:t>400</a:t>
            </a:r>
            <a:r>
              <a:rPr lang="ja-JP" altLang="en-US" sz="2400" u="sng" dirty="0">
                <a:solidFill>
                  <a:srgbClr val="FF0000"/>
                </a:solidFill>
              </a:rPr>
              <a:t>万人</a:t>
            </a:r>
            <a:endParaRPr lang="en-US" altLang="ja-JP" sz="2400" u="sng" dirty="0">
              <a:solidFill>
                <a:srgbClr val="FF0000"/>
              </a:solidFill>
            </a:endParaRPr>
          </a:p>
          <a:p>
            <a:pPr eaLnBrk="1" hangingPunct="1"/>
            <a:r>
              <a:rPr lang="ja-JP" altLang="en-US" sz="2400" dirty="0"/>
              <a:t>インド</a:t>
            </a:r>
            <a:r>
              <a:rPr lang="en-US" altLang="ja-JP" sz="2400" dirty="0"/>
              <a:t>			      </a:t>
            </a:r>
            <a:r>
              <a:rPr lang="en-US" altLang="ja-JP" sz="2400" dirty="0">
                <a:solidFill>
                  <a:srgbClr val="FF0000"/>
                </a:solidFill>
              </a:rPr>
              <a:t>150</a:t>
            </a:r>
            <a:r>
              <a:rPr lang="ja-JP" altLang="en-US" sz="2400" dirty="0">
                <a:solidFill>
                  <a:srgbClr val="FF0000"/>
                </a:solidFill>
              </a:rPr>
              <a:t>万人</a:t>
            </a:r>
            <a:endParaRPr lang="en-US" altLang="ja-JP" sz="2400" dirty="0">
              <a:solidFill>
                <a:srgbClr val="FF0000"/>
              </a:solidFill>
            </a:endParaRPr>
          </a:p>
          <a:p>
            <a:pPr eaLnBrk="1" hangingPunct="1"/>
            <a:r>
              <a:rPr lang="ja-JP" altLang="en-US" sz="2400" dirty="0"/>
              <a:t>オーストラリア</a:t>
            </a:r>
            <a:r>
              <a:rPr lang="en-US" altLang="ja-JP" sz="2400" dirty="0"/>
              <a:t>		</a:t>
            </a:r>
            <a:r>
              <a:rPr lang="ja-JP" altLang="en-US" sz="2400" dirty="0"/>
              <a:t>　　   </a:t>
            </a:r>
            <a:r>
              <a:rPr lang="en-US" altLang="ja-JP" sz="2400" dirty="0"/>
              <a:t>1</a:t>
            </a:r>
            <a:r>
              <a:rPr lang="ja-JP" altLang="en-US" sz="2400" dirty="0"/>
              <a:t>万</a:t>
            </a:r>
            <a:r>
              <a:rPr lang="en-US" altLang="ja-JP" sz="2400" dirty="0"/>
              <a:t>8</a:t>
            </a:r>
            <a:r>
              <a:rPr lang="ja-JP" altLang="en-US" sz="2400" dirty="0"/>
              <a:t>千人</a:t>
            </a:r>
            <a:endParaRPr lang="en-US" altLang="ja-JP" sz="2400" dirty="0"/>
          </a:p>
          <a:p>
            <a:r>
              <a:rPr lang="ja-JP" altLang="en-US" sz="2400" b="1" dirty="0"/>
              <a:t>合計</a:t>
            </a:r>
            <a:r>
              <a:rPr lang="en-US" altLang="ja-JP" sz="2400" dirty="0"/>
              <a:t>				</a:t>
            </a:r>
            <a:r>
              <a:rPr lang="ja-JP" altLang="en-US" sz="2400" dirty="0"/>
              <a:t>　</a:t>
            </a:r>
            <a:r>
              <a:rPr lang="en-US" altLang="ja-JP" sz="2400" b="1" dirty="0">
                <a:solidFill>
                  <a:srgbClr val="00B0F0"/>
                </a:solidFill>
              </a:rPr>
              <a:t>2200</a:t>
            </a:r>
            <a:r>
              <a:rPr lang="ja-JP" altLang="en-US" sz="2400" b="1" dirty="0">
                <a:solidFill>
                  <a:srgbClr val="00B0F0"/>
                </a:solidFill>
              </a:rPr>
              <a:t>万人以上</a:t>
            </a:r>
            <a:endParaRPr lang="en-US" altLang="ja-JP" sz="2400" b="1" dirty="0"/>
          </a:p>
          <a:p>
            <a:pPr marL="0" indent="0" eaLnBrk="1" hangingPunct="1">
              <a:buNone/>
            </a:pPr>
            <a:r>
              <a:rPr lang="ja-JP" altLang="en-US" sz="2400" b="1" dirty="0">
                <a:solidFill>
                  <a:srgbClr val="00B0F0"/>
                </a:solidFill>
              </a:rPr>
              <a:t>　</a:t>
            </a:r>
            <a:r>
              <a:rPr lang="ja-JP" altLang="en-US" sz="1900" dirty="0"/>
              <a:t>出典：吉田裕「日本軍兵士」他</a:t>
            </a:r>
            <a:endParaRPr lang="en-US" altLang="ja-JP" sz="1900" dirty="0"/>
          </a:p>
          <a:p>
            <a:pPr eaLnBrk="1" hangingPunct="1"/>
            <a:endParaRPr lang="en-US" altLang="ja-JP" sz="2400" b="1" dirty="0">
              <a:solidFill>
                <a:srgbClr val="00B0F0"/>
              </a:solidFill>
            </a:endParaRPr>
          </a:p>
          <a:p>
            <a:pPr marL="0" indent="0" eaLnBrk="1" hangingPunct="1">
              <a:buNone/>
            </a:pPr>
            <a:endParaRPr lang="en-US" altLang="ja-JP" sz="2400" b="1" dirty="0">
              <a:solidFill>
                <a:srgbClr val="00B0F0"/>
              </a:solidFill>
            </a:endParaRPr>
          </a:p>
        </p:txBody>
      </p:sp>
      <p:sp>
        <p:nvSpPr>
          <p:cNvPr id="3" name="テキスト ボックス 2"/>
          <p:cNvSpPr txBox="1"/>
          <p:nvPr/>
        </p:nvSpPr>
        <p:spPr>
          <a:xfrm>
            <a:off x="8830491" y="1711234"/>
            <a:ext cx="2899955" cy="1569660"/>
          </a:xfrm>
          <a:prstGeom prst="rect">
            <a:avLst/>
          </a:prstGeom>
          <a:noFill/>
        </p:spPr>
        <p:txBody>
          <a:bodyPr wrap="square" rtlCol="0">
            <a:spAutoFit/>
          </a:bodyPr>
          <a:lstStyle/>
          <a:p>
            <a:r>
              <a:rPr kumimoji="1" lang="ja-JP" altLang="en-US" sz="2400" dirty="0">
                <a:solidFill>
                  <a:srgbClr val="FF0000"/>
                </a:solidFill>
              </a:rPr>
              <a:t>アジア・太平洋戦争</a:t>
            </a:r>
            <a:r>
              <a:rPr kumimoji="1" lang="ja-JP" altLang="en-US" sz="2400" dirty="0"/>
              <a:t>＝</a:t>
            </a:r>
            <a:r>
              <a:rPr kumimoji="1" lang="en-US" altLang="ja-JP" sz="2400" dirty="0"/>
              <a:t>1931</a:t>
            </a:r>
            <a:r>
              <a:rPr kumimoji="1" lang="ja-JP" altLang="en-US" sz="2400" dirty="0"/>
              <a:t>年以降の日中戦争と太平洋戦争を含めた呼称。</a:t>
            </a:r>
          </a:p>
        </p:txBody>
      </p:sp>
    </p:spTree>
    <p:extLst>
      <p:ext uri="{BB962C8B-B14F-4D97-AF65-F5344CB8AC3E}">
        <p14:creationId xmlns:p14="http://schemas.microsoft.com/office/powerpoint/2010/main" val="508615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pPr>
              <a:defRPr/>
            </a:pPr>
            <a:r>
              <a:rPr lang="ja-JP" altLang="en-US" sz="3600" dirty="0"/>
              <a:t>なぜ「</a:t>
            </a:r>
            <a:r>
              <a:rPr lang="ja-JP" altLang="en-US" sz="3600" dirty="0">
                <a:solidFill>
                  <a:srgbClr val="FF0000"/>
                </a:solidFill>
              </a:rPr>
              <a:t>日本の戦争の非人道性</a:t>
            </a:r>
            <a:r>
              <a:rPr lang="ja-JP" altLang="en-US" sz="3600" dirty="0"/>
              <a:t>」を考えるのか？</a:t>
            </a:r>
          </a:p>
        </p:txBody>
      </p:sp>
      <p:sp>
        <p:nvSpPr>
          <p:cNvPr id="50178" name="コンテンツ プレースホルダー 1"/>
          <p:cNvSpPr>
            <a:spLocks noGrp="1"/>
          </p:cNvSpPr>
          <p:nvPr>
            <p:ph idx="1"/>
          </p:nvPr>
        </p:nvSpPr>
        <p:spPr/>
        <p:txBody>
          <a:bodyPr>
            <a:normAutofit/>
          </a:bodyPr>
          <a:lstStyle/>
          <a:p>
            <a:r>
              <a:rPr lang="ja-JP" altLang="en-US" sz="3600" dirty="0"/>
              <a:t>日本が起こした</a:t>
            </a:r>
            <a:r>
              <a:rPr lang="ja-JP" altLang="en-US" sz="3600" dirty="0">
                <a:solidFill>
                  <a:srgbClr val="FF0000"/>
                </a:solidFill>
              </a:rPr>
              <a:t>戦争の非人道性</a:t>
            </a:r>
            <a:r>
              <a:rPr lang="ja-JP" altLang="en-US" sz="3600" dirty="0"/>
              <a:t>も、</a:t>
            </a:r>
            <a:r>
              <a:rPr lang="ja-JP" altLang="en-US" sz="3600" dirty="0">
                <a:solidFill>
                  <a:srgbClr val="0070C0"/>
                </a:solidFill>
              </a:rPr>
              <a:t>核兵器の非人道性</a:t>
            </a:r>
            <a:r>
              <a:rPr lang="ja-JP" altLang="en-US" sz="3600" dirty="0"/>
              <a:t>も、ともに追及すべき</a:t>
            </a:r>
            <a:endParaRPr lang="en-US" altLang="ja-JP" sz="3600" dirty="0"/>
          </a:p>
          <a:p>
            <a:r>
              <a:rPr lang="ja-JP" altLang="en-US" sz="3600" dirty="0"/>
              <a:t>「特定の</a:t>
            </a:r>
            <a:r>
              <a:rPr lang="en-US" altLang="ja-JP" sz="3600" dirty="0"/>
              <a:t>『</a:t>
            </a:r>
            <a:r>
              <a:rPr lang="ja-JP" altLang="en-US" sz="3600" dirty="0"/>
              <a:t>非人道性</a:t>
            </a:r>
            <a:r>
              <a:rPr lang="en-US" altLang="ja-JP" sz="3600" dirty="0"/>
              <a:t>』</a:t>
            </a:r>
            <a:r>
              <a:rPr lang="ja-JP" altLang="en-US" sz="3600" dirty="0"/>
              <a:t>にだけ、目を向けている」との</a:t>
            </a:r>
            <a:r>
              <a:rPr lang="ja-JP" altLang="en-US" sz="3600" dirty="0">
                <a:solidFill>
                  <a:srgbClr val="FF0000"/>
                </a:solidFill>
              </a:rPr>
              <a:t>誤解</a:t>
            </a:r>
            <a:r>
              <a:rPr lang="ja-JP" altLang="en-US" sz="3600" dirty="0"/>
              <a:t>があると、広島・長崎（日本）の核兵器廃絶や平和を求めるメッセージは伝わらない</a:t>
            </a:r>
            <a:endParaRPr lang="en-US" altLang="ja-JP" sz="3600" dirty="0"/>
          </a:p>
          <a:p>
            <a:r>
              <a:rPr lang="ja-JP" altLang="en-US" sz="3600" dirty="0">
                <a:solidFill>
                  <a:srgbClr val="0070C0"/>
                </a:solidFill>
              </a:rPr>
              <a:t>国境</a:t>
            </a:r>
            <a:r>
              <a:rPr lang="ja-JP" altLang="en-US" sz="3600" dirty="0"/>
              <a:t>を越え、</a:t>
            </a:r>
            <a:r>
              <a:rPr lang="ja-JP" altLang="en-US" sz="3600" dirty="0">
                <a:solidFill>
                  <a:srgbClr val="0070C0"/>
                </a:solidFill>
              </a:rPr>
              <a:t>ナショナリズム</a:t>
            </a:r>
            <a:r>
              <a:rPr lang="ja-JP" altLang="en-US" sz="3600" dirty="0"/>
              <a:t>を越え、</a:t>
            </a:r>
            <a:r>
              <a:rPr lang="ja-JP" altLang="en-US" sz="3600" dirty="0">
                <a:solidFill>
                  <a:srgbClr val="00B050"/>
                </a:solidFill>
              </a:rPr>
              <a:t>あらゆる非人道的な問題</a:t>
            </a:r>
            <a:r>
              <a:rPr lang="ja-JP" altLang="en-US" sz="3600" dirty="0">
                <a:solidFill>
                  <a:schemeClr val="tx2">
                    <a:lumMod val="50000"/>
                  </a:schemeClr>
                </a:solidFill>
              </a:rPr>
              <a:t>について、</a:t>
            </a:r>
            <a:r>
              <a:rPr lang="ja-JP" altLang="en-US" sz="3600" dirty="0">
                <a:solidFill>
                  <a:srgbClr val="00B0F0"/>
                </a:solidFill>
              </a:rPr>
              <a:t>共に考える</a:t>
            </a:r>
            <a:r>
              <a:rPr lang="ja-JP" altLang="en-US" sz="3600" dirty="0"/>
              <a:t>ことが</a:t>
            </a:r>
            <a:r>
              <a:rPr lang="ja-JP" altLang="en-US" sz="3600" b="1" dirty="0">
                <a:solidFill>
                  <a:srgbClr val="00B0F0"/>
                </a:solidFill>
              </a:rPr>
              <a:t>平和</a:t>
            </a:r>
            <a:r>
              <a:rPr lang="ja-JP" altLang="en-US" sz="3600" dirty="0"/>
              <a:t>のために重要ではないか</a:t>
            </a:r>
            <a:endParaRPr lang="en-US" altLang="ja-JP" sz="3600" dirty="0"/>
          </a:p>
        </p:txBody>
      </p:sp>
    </p:spTree>
    <p:custDataLst>
      <p:tags r:id="rId1"/>
    </p:custDataLst>
    <p:extLst>
      <p:ext uri="{BB962C8B-B14F-4D97-AF65-F5344CB8AC3E}">
        <p14:creationId xmlns:p14="http://schemas.microsoft.com/office/powerpoint/2010/main" val="306562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656115" y="1203850"/>
            <a:ext cx="6096000" cy="923330"/>
          </a:xfrm>
          <a:prstGeom prst="rect">
            <a:avLst/>
          </a:prstGeom>
        </p:spPr>
        <p:txBody>
          <a:bodyPr>
            <a:spAutoFit/>
          </a:bodyPr>
          <a:lstStyle/>
          <a:p>
            <a:pPr algn="ctr"/>
            <a:r>
              <a:rPr lang="en-US" altLang="ja-JP" dirty="0"/>
              <a:t>2021</a:t>
            </a:r>
            <a:r>
              <a:rPr lang="ja-JP" altLang="en-US" dirty="0"/>
              <a:t>年度</a:t>
            </a:r>
            <a:endParaRPr lang="en-US" altLang="ja-JP" dirty="0"/>
          </a:p>
          <a:p>
            <a:pPr algn="ctr"/>
            <a:r>
              <a:rPr lang="ja-JP" altLang="en-US" dirty="0"/>
              <a:t>「平和への思い」発信・交流・継承事業</a:t>
            </a:r>
            <a:endParaRPr lang="en-US" altLang="ja-JP" dirty="0"/>
          </a:p>
          <a:p>
            <a:pPr algn="ctr"/>
            <a:r>
              <a:rPr lang="ja-JP" altLang="en-US" dirty="0"/>
              <a:t>平和学習教材</a:t>
            </a:r>
          </a:p>
        </p:txBody>
      </p:sp>
      <p:sp>
        <p:nvSpPr>
          <p:cNvPr id="5" name="タイトル 1">
            <a:extLst>
              <a:ext uri="{FF2B5EF4-FFF2-40B4-BE49-F238E27FC236}">
                <a16:creationId xmlns:a16="http://schemas.microsoft.com/office/drawing/2014/main" id="{56678ED7-6EC9-494B-9782-33F265A046D1}"/>
              </a:ext>
            </a:extLst>
          </p:cNvPr>
          <p:cNvSpPr txBox="1">
            <a:spLocks/>
          </p:cNvSpPr>
          <p:nvPr/>
        </p:nvSpPr>
        <p:spPr>
          <a:xfrm>
            <a:off x="2472992" y="2574655"/>
            <a:ext cx="6462245" cy="735745"/>
          </a:xfrm>
          <a:prstGeom prst="rect">
            <a:avLst/>
          </a:prstGeom>
        </p:spPr>
        <p:txBody>
          <a:bodyPr>
            <a:normAutofit fontScale="47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5400" b="1" dirty="0"/>
              <a:t>広島への原爆投下と</a:t>
            </a:r>
            <a:br>
              <a:rPr lang="en-US" altLang="ja-JP" sz="5400" b="1" dirty="0"/>
            </a:br>
            <a:r>
              <a:rPr lang="ja-JP" altLang="en-US" sz="5400" b="1" dirty="0"/>
              <a:t>日本の戦争</a:t>
            </a:r>
          </a:p>
        </p:txBody>
      </p:sp>
      <p:sp>
        <p:nvSpPr>
          <p:cNvPr id="6" name="テキスト ボックス 5"/>
          <p:cNvSpPr txBox="1"/>
          <p:nvPr/>
        </p:nvSpPr>
        <p:spPr>
          <a:xfrm>
            <a:off x="3816532" y="3931920"/>
            <a:ext cx="4114800" cy="1446550"/>
          </a:xfrm>
          <a:prstGeom prst="rect">
            <a:avLst/>
          </a:prstGeom>
          <a:noFill/>
        </p:spPr>
        <p:txBody>
          <a:bodyPr wrap="square" rtlCol="0">
            <a:spAutoFit/>
          </a:bodyPr>
          <a:lstStyle/>
          <a:p>
            <a:pPr algn="ctr"/>
            <a:r>
              <a:rPr kumimoji="1" lang="ja-JP" altLang="en-US" sz="8800" dirty="0"/>
              <a:t>おわり</a:t>
            </a:r>
            <a:endParaRPr kumimoji="1" lang="en-US" altLang="ja-JP" sz="8800" dirty="0"/>
          </a:p>
        </p:txBody>
      </p:sp>
    </p:spTree>
    <p:extLst>
      <p:ext uri="{BB962C8B-B14F-4D97-AF65-F5344CB8AC3E}">
        <p14:creationId xmlns:p14="http://schemas.microsoft.com/office/powerpoint/2010/main" val="2523802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CB5974EC-3E00-C347-9A5E-BE8B864DC229}"/>
              </a:ext>
            </a:extLst>
          </p:cNvPr>
          <p:cNvGrpSpPr/>
          <p:nvPr/>
        </p:nvGrpSpPr>
        <p:grpSpPr>
          <a:xfrm>
            <a:off x="3752196" y="721436"/>
            <a:ext cx="4687607" cy="5415128"/>
            <a:chOff x="433033" y="1442872"/>
            <a:chExt cx="8735134" cy="9915857"/>
          </a:xfrm>
        </p:grpSpPr>
        <p:grpSp>
          <p:nvGrpSpPr>
            <p:cNvPr id="6" name="グループ化 5">
              <a:extLst>
                <a:ext uri="{FF2B5EF4-FFF2-40B4-BE49-F238E27FC236}">
                  <a16:creationId xmlns:a16="http://schemas.microsoft.com/office/drawing/2014/main" id="{133D2AC6-4495-DB4C-BC04-15DEDEB722A7}"/>
                </a:ext>
              </a:extLst>
            </p:cNvPr>
            <p:cNvGrpSpPr/>
            <p:nvPr/>
          </p:nvGrpSpPr>
          <p:grpSpPr>
            <a:xfrm>
              <a:off x="433033" y="1442872"/>
              <a:ext cx="8735134" cy="9915857"/>
              <a:chOff x="433033" y="1442872"/>
              <a:chExt cx="8735134" cy="9915857"/>
            </a:xfrm>
          </p:grpSpPr>
          <p:grpSp>
            <p:nvGrpSpPr>
              <p:cNvPr id="55" name="グループ化 54">
                <a:extLst>
                  <a:ext uri="{FF2B5EF4-FFF2-40B4-BE49-F238E27FC236}">
                    <a16:creationId xmlns:a16="http://schemas.microsoft.com/office/drawing/2014/main" id="{5B6D3FF2-52AF-434C-81DB-7E939852F4FA}"/>
                  </a:ext>
                </a:extLst>
              </p:cNvPr>
              <p:cNvGrpSpPr/>
              <p:nvPr/>
            </p:nvGrpSpPr>
            <p:grpSpPr>
              <a:xfrm>
                <a:off x="433033" y="1442872"/>
                <a:ext cx="8735134" cy="9891557"/>
                <a:chOff x="533249" y="1125923"/>
                <a:chExt cx="8735134" cy="9891557"/>
              </a:xfrm>
            </p:grpSpPr>
            <p:sp>
              <p:nvSpPr>
                <p:cNvPr id="63" name="Freeform 7">
                  <a:extLst>
                    <a:ext uri="{FF2B5EF4-FFF2-40B4-BE49-F238E27FC236}">
                      <a16:creationId xmlns:a16="http://schemas.microsoft.com/office/drawing/2014/main" id="{EC97188F-9F55-A546-9EAA-A9ABD389C0CB}"/>
                    </a:ext>
                  </a:extLst>
                </p:cNvPr>
                <p:cNvSpPr>
                  <a:spLocks/>
                </p:cNvSpPr>
                <p:nvPr/>
              </p:nvSpPr>
              <p:spPr bwMode="auto">
                <a:xfrm>
                  <a:off x="6039375" y="1125923"/>
                  <a:ext cx="3229008" cy="3030279"/>
                </a:xfrm>
                <a:custGeom>
                  <a:avLst/>
                  <a:gdLst>
                    <a:gd name="T0" fmla="*/ 1903 w 6122"/>
                    <a:gd name="T1" fmla="*/ 192 h 5745"/>
                    <a:gd name="T2" fmla="*/ 2143 w 6122"/>
                    <a:gd name="T3" fmla="*/ 75 h 5745"/>
                    <a:gd name="T4" fmla="*/ 3331 w 6122"/>
                    <a:gd name="T5" fmla="*/ 1447 h 5745"/>
                    <a:gd name="T6" fmla="*/ 5199 w 6122"/>
                    <a:gd name="T7" fmla="*/ 2158 h 5745"/>
                    <a:gd name="T8" fmla="*/ 5611 w 6122"/>
                    <a:gd name="T9" fmla="*/ 1915 h 5745"/>
                    <a:gd name="T10" fmla="*/ 5353 w 6122"/>
                    <a:gd name="T11" fmla="*/ 2444 h 5745"/>
                    <a:gd name="T12" fmla="*/ 5638 w 6122"/>
                    <a:gd name="T13" fmla="*/ 2759 h 5745"/>
                    <a:gd name="T14" fmla="*/ 5781 w 6122"/>
                    <a:gd name="T15" fmla="*/ 3189 h 5745"/>
                    <a:gd name="T16" fmla="*/ 6088 w 6122"/>
                    <a:gd name="T17" fmla="*/ 3070 h 5745"/>
                    <a:gd name="T18" fmla="*/ 5841 w 6122"/>
                    <a:gd name="T19" fmla="*/ 3269 h 5745"/>
                    <a:gd name="T20" fmla="*/ 5486 w 6122"/>
                    <a:gd name="T21" fmla="*/ 3370 h 5745"/>
                    <a:gd name="T22" fmla="*/ 5299 w 6122"/>
                    <a:gd name="T23" fmla="*/ 3574 h 5745"/>
                    <a:gd name="T24" fmla="*/ 5046 w 6122"/>
                    <a:gd name="T25" fmla="*/ 3510 h 5745"/>
                    <a:gd name="T26" fmla="*/ 4881 w 6122"/>
                    <a:gd name="T27" fmla="*/ 3635 h 5745"/>
                    <a:gd name="T28" fmla="*/ 3986 w 6122"/>
                    <a:gd name="T29" fmla="*/ 3942 h 5745"/>
                    <a:gd name="T30" fmla="*/ 3514 w 6122"/>
                    <a:gd name="T31" fmla="*/ 5016 h 5745"/>
                    <a:gd name="T32" fmla="*/ 2168 w 6122"/>
                    <a:gd name="T33" fmla="*/ 4155 h 5745"/>
                    <a:gd name="T34" fmla="*/ 1059 w 6122"/>
                    <a:gd name="T35" fmla="*/ 4236 h 5745"/>
                    <a:gd name="T36" fmla="*/ 533 w 6122"/>
                    <a:gd name="T37" fmla="*/ 4499 h 5745"/>
                    <a:gd name="T38" fmla="*/ 897 w 6122"/>
                    <a:gd name="T39" fmla="*/ 4769 h 5745"/>
                    <a:gd name="T40" fmla="*/ 1206 w 6122"/>
                    <a:gd name="T41" fmla="*/ 5032 h 5745"/>
                    <a:gd name="T42" fmla="*/ 1416 w 6122"/>
                    <a:gd name="T43" fmla="*/ 5163 h 5745"/>
                    <a:gd name="T44" fmla="*/ 1279 w 6122"/>
                    <a:gd name="T45" fmla="*/ 5312 h 5745"/>
                    <a:gd name="T46" fmla="*/ 954 w 6122"/>
                    <a:gd name="T47" fmla="*/ 5241 h 5745"/>
                    <a:gd name="T48" fmla="*/ 833 w 6122"/>
                    <a:gd name="T49" fmla="*/ 5299 h 5745"/>
                    <a:gd name="T50" fmla="*/ 692 w 6122"/>
                    <a:gd name="T51" fmla="*/ 5527 h 5745"/>
                    <a:gd name="T52" fmla="*/ 449 w 6122"/>
                    <a:gd name="T53" fmla="*/ 5743 h 5745"/>
                    <a:gd name="T54" fmla="*/ 239 w 6122"/>
                    <a:gd name="T55" fmla="*/ 5483 h 5745"/>
                    <a:gd name="T56" fmla="*/ 291 w 6122"/>
                    <a:gd name="T57" fmla="*/ 4799 h 5745"/>
                    <a:gd name="T58" fmla="*/ 52 w 6122"/>
                    <a:gd name="T59" fmla="*/ 4623 h 5745"/>
                    <a:gd name="T60" fmla="*/ 81 w 6122"/>
                    <a:gd name="T61" fmla="*/ 4163 h 5745"/>
                    <a:gd name="T62" fmla="*/ 336 w 6122"/>
                    <a:gd name="T63" fmla="*/ 3933 h 5745"/>
                    <a:gd name="T64" fmla="*/ 495 w 6122"/>
                    <a:gd name="T65" fmla="*/ 3864 h 5745"/>
                    <a:gd name="T66" fmla="*/ 634 w 6122"/>
                    <a:gd name="T67" fmla="*/ 3701 h 5745"/>
                    <a:gd name="T68" fmla="*/ 677 w 6122"/>
                    <a:gd name="T69" fmla="*/ 3364 h 5745"/>
                    <a:gd name="T70" fmla="*/ 719 w 6122"/>
                    <a:gd name="T71" fmla="*/ 3084 h 5745"/>
                    <a:gd name="T72" fmla="*/ 953 w 6122"/>
                    <a:gd name="T73" fmla="*/ 3220 h 5745"/>
                    <a:gd name="T74" fmla="*/ 1220 w 6122"/>
                    <a:gd name="T75" fmla="*/ 3245 h 5745"/>
                    <a:gd name="T76" fmla="*/ 1422 w 6122"/>
                    <a:gd name="T77" fmla="*/ 3367 h 5745"/>
                    <a:gd name="T78" fmla="*/ 1688 w 6122"/>
                    <a:gd name="T79" fmla="*/ 2967 h 5745"/>
                    <a:gd name="T80" fmla="*/ 1619 w 6122"/>
                    <a:gd name="T81" fmla="*/ 2505 h 5745"/>
                    <a:gd name="T82" fmla="*/ 1919 w 6122"/>
                    <a:gd name="T83" fmla="*/ 1748 h 5745"/>
                    <a:gd name="T84" fmla="*/ 2023 w 6122"/>
                    <a:gd name="T85" fmla="*/ 1003 h 5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22" h="5745">
                      <a:moveTo>
                        <a:pt x="1859" y="577"/>
                      </a:moveTo>
                      <a:cubicBezTo>
                        <a:pt x="1794" y="473"/>
                        <a:pt x="1838" y="416"/>
                        <a:pt x="1873" y="368"/>
                      </a:cubicBezTo>
                      <a:cubicBezTo>
                        <a:pt x="1907" y="320"/>
                        <a:pt x="1934" y="257"/>
                        <a:pt x="1903" y="192"/>
                      </a:cubicBezTo>
                      <a:cubicBezTo>
                        <a:pt x="1882" y="148"/>
                        <a:pt x="1922" y="127"/>
                        <a:pt x="1953" y="167"/>
                      </a:cubicBezTo>
                      <a:cubicBezTo>
                        <a:pt x="1984" y="207"/>
                        <a:pt x="2036" y="205"/>
                        <a:pt x="2083" y="175"/>
                      </a:cubicBezTo>
                      <a:cubicBezTo>
                        <a:pt x="2131" y="144"/>
                        <a:pt x="2143" y="142"/>
                        <a:pt x="2143" y="75"/>
                      </a:cubicBezTo>
                      <a:cubicBezTo>
                        <a:pt x="2143" y="8"/>
                        <a:pt x="2216" y="0"/>
                        <a:pt x="2237" y="62"/>
                      </a:cubicBezTo>
                      <a:cubicBezTo>
                        <a:pt x="2258" y="123"/>
                        <a:pt x="2453" y="301"/>
                        <a:pt x="2496" y="363"/>
                      </a:cubicBezTo>
                      <a:cubicBezTo>
                        <a:pt x="2538" y="424"/>
                        <a:pt x="3178" y="1335"/>
                        <a:pt x="3331" y="1447"/>
                      </a:cubicBezTo>
                      <a:cubicBezTo>
                        <a:pt x="3485" y="1560"/>
                        <a:pt x="3988" y="2015"/>
                        <a:pt x="4525" y="2035"/>
                      </a:cubicBezTo>
                      <a:cubicBezTo>
                        <a:pt x="4596" y="2245"/>
                        <a:pt x="4647" y="2286"/>
                        <a:pt x="4806" y="2291"/>
                      </a:cubicBezTo>
                      <a:cubicBezTo>
                        <a:pt x="4964" y="2296"/>
                        <a:pt x="5102" y="2306"/>
                        <a:pt x="5199" y="2158"/>
                      </a:cubicBezTo>
                      <a:cubicBezTo>
                        <a:pt x="5296" y="2010"/>
                        <a:pt x="5424" y="1964"/>
                        <a:pt x="5460" y="1918"/>
                      </a:cubicBezTo>
                      <a:cubicBezTo>
                        <a:pt x="5496" y="1872"/>
                        <a:pt x="5583" y="1759"/>
                        <a:pt x="5618" y="1698"/>
                      </a:cubicBezTo>
                      <a:cubicBezTo>
                        <a:pt x="5670" y="1790"/>
                        <a:pt x="5636" y="1874"/>
                        <a:pt x="5611" y="1915"/>
                      </a:cubicBezTo>
                      <a:cubicBezTo>
                        <a:pt x="5585" y="1956"/>
                        <a:pt x="5532" y="1992"/>
                        <a:pt x="5532" y="2091"/>
                      </a:cubicBezTo>
                      <a:cubicBezTo>
                        <a:pt x="5511" y="2120"/>
                        <a:pt x="5397" y="2281"/>
                        <a:pt x="5390" y="2325"/>
                      </a:cubicBezTo>
                      <a:cubicBezTo>
                        <a:pt x="5382" y="2369"/>
                        <a:pt x="5373" y="2407"/>
                        <a:pt x="5353" y="2444"/>
                      </a:cubicBezTo>
                      <a:cubicBezTo>
                        <a:pt x="5340" y="2469"/>
                        <a:pt x="5346" y="2518"/>
                        <a:pt x="5369" y="2549"/>
                      </a:cubicBezTo>
                      <a:cubicBezTo>
                        <a:pt x="5405" y="2601"/>
                        <a:pt x="5412" y="2666"/>
                        <a:pt x="5472" y="2687"/>
                      </a:cubicBezTo>
                      <a:cubicBezTo>
                        <a:pt x="5532" y="2708"/>
                        <a:pt x="5633" y="2737"/>
                        <a:pt x="5638" y="2759"/>
                      </a:cubicBezTo>
                      <a:cubicBezTo>
                        <a:pt x="5628" y="2802"/>
                        <a:pt x="5628" y="2802"/>
                        <a:pt x="5628" y="2802"/>
                      </a:cubicBezTo>
                      <a:cubicBezTo>
                        <a:pt x="5516" y="2806"/>
                        <a:pt x="5516" y="2806"/>
                        <a:pt x="5516" y="2806"/>
                      </a:cubicBezTo>
                      <a:cubicBezTo>
                        <a:pt x="5556" y="3047"/>
                        <a:pt x="5633" y="3161"/>
                        <a:pt x="5781" y="3189"/>
                      </a:cubicBezTo>
                      <a:cubicBezTo>
                        <a:pt x="5949" y="3026"/>
                        <a:pt x="5949" y="3026"/>
                        <a:pt x="5949" y="3026"/>
                      </a:cubicBezTo>
                      <a:cubicBezTo>
                        <a:pt x="5991" y="3036"/>
                        <a:pt x="6015" y="3038"/>
                        <a:pt x="6044" y="3022"/>
                      </a:cubicBezTo>
                      <a:cubicBezTo>
                        <a:pt x="6083" y="3025"/>
                        <a:pt x="6122" y="3043"/>
                        <a:pt x="6088" y="3070"/>
                      </a:cubicBezTo>
                      <a:cubicBezTo>
                        <a:pt x="6054" y="3097"/>
                        <a:pt x="5991" y="3113"/>
                        <a:pt x="5931" y="3122"/>
                      </a:cubicBezTo>
                      <a:cubicBezTo>
                        <a:pt x="5849" y="3202"/>
                        <a:pt x="5849" y="3202"/>
                        <a:pt x="5849" y="3202"/>
                      </a:cubicBezTo>
                      <a:cubicBezTo>
                        <a:pt x="5841" y="3269"/>
                        <a:pt x="5841" y="3269"/>
                        <a:pt x="5841" y="3269"/>
                      </a:cubicBezTo>
                      <a:cubicBezTo>
                        <a:pt x="5793" y="3329"/>
                        <a:pt x="5793" y="3329"/>
                        <a:pt x="5793" y="3329"/>
                      </a:cubicBezTo>
                      <a:cubicBezTo>
                        <a:pt x="5740" y="3309"/>
                        <a:pt x="5647" y="3319"/>
                        <a:pt x="5606" y="3328"/>
                      </a:cubicBezTo>
                      <a:cubicBezTo>
                        <a:pt x="5565" y="3337"/>
                        <a:pt x="5530" y="3373"/>
                        <a:pt x="5486" y="3370"/>
                      </a:cubicBezTo>
                      <a:cubicBezTo>
                        <a:pt x="5441" y="3368"/>
                        <a:pt x="5403" y="3367"/>
                        <a:pt x="5396" y="3414"/>
                      </a:cubicBezTo>
                      <a:cubicBezTo>
                        <a:pt x="5390" y="3461"/>
                        <a:pt x="5360" y="3499"/>
                        <a:pt x="5337" y="3519"/>
                      </a:cubicBezTo>
                      <a:cubicBezTo>
                        <a:pt x="5314" y="3538"/>
                        <a:pt x="5323" y="3560"/>
                        <a:pt x="5299" y="3574"/>
                      </a:cubicBezTo>
                      <a:cubicBezTo>
                        <a:pt x="5275" y="3588"/>
                        <a:pt x="5198" y="3588"/>
                        <a:pt x="5176" y="3583"/>
                      </a:cubicBezTo>
                      <a:cubicBezTo>
                        <a:pt x="5155" y="3577"/>
                        <a:pt x="5105" y="3560"/>
                        <a:pt x="5132" y="3507"/>
                      </a:cubicBezTo>
                      <a:cubicBezTo>
                        <a:pt x="5142" y="3487"/>
                        <a:pt x="5073" y="3470"/>
                        <a:pt x="5046" y="3510"/>
                      </a:cubicBezTo>
                      <a:cubicBezTo>
                        <a:pt x="5019" y="3549"/>
                        <a:pt x="4992" y="3593"/>
                        <a:pt x="5017" y="3608"/>
                      </a:cubicBezTo>
                      <a:cubicBezTo>
                        <a:pt x="5041" y="3623"/>
                        <a:pt x="5091" y="3664"/>
                        <a:pt x="5054" y="3664"/>
                      </a:cubicBezTo>
                      <a:cubicBezTo>
                        <a:pt x="5017" y="3664"/>
                        <a:pt x="4912" y="3630"/>
                        <a:pt x="4881" y="3635"/>
                      </a:cubicBezTo>
                      <a:cubicBezTo>
                        <a:pt x="4851" y="3640"/>
                        <a:pt x="4793" y="3659"/>
                        <a:pt x="4753" y="3648"/>
                      </a:cubicBezTo>
                      <a:cubicBezTo>
                        <a:pt x="4714" y="3636"/>
                        <a:pt x="4638" y="3572"/>
                        <a:pt x="4577" y="3565"/>
                      </a:cubicBezTo>
                      <a:cubicBezTo>
                        <a:pt x="4410" y="3545"/>
                        <a:pt x="4119" y="3824"/>
                        <a:pt x="3986" y="3942"/>
                      </a:cubicBezTo>
                      <a:cubicBezTo>
                        <a:pt x="3876" y="4039"/>
                        <a:pt x="3605" y="4425"/>
                        <a:pt x="3597" y="4603"/>
                      </a:cubicBezTo>
                      <a:cubicBezTo>
                        <a:pt x="3595" y="4641"/>
                        <a:pt x="3602" y="4745"/>
                        <a:pt x="3586" y="4802"/>
                      </a:cubicBezTo>
                      <a:cubicBezTo>
                        <a:pt x="3570" y="4858"/>
                        <a:pt x="3498" y="4931"/>
                        <a:pt x="3514" y="5016"/>
                      </a:cubicBezTo>
                      <a:cubicBezTo>
                        <a:pt x="3441" y="4940"/>
                        <a:pt x="3425" y="4868"/>
                        <a:pt x="3306" y="4811"/>
                      </a:cubicBezTo>
                      <a:cubicBezTo>
                        <a:pt x="3186" y="4754"/>
                        <a:pt x="2760" y="4578"/>
                        <a:pt x="2659" y="4493"/>
                      </a:cubicBezTo>
                      <a:cubicBezTo>
                        <a:pt x="2558" y="4408"/>
                        <a:pt x="2250" y="4222"/>
                        <a:pt x="2168" y="4155"/>
                      </a:cubicBezTo>
                      <a:cubicBezTo>
                        <a:pt x="2086" y="4089"/>
                        <a:pt x="1818" y="4033"/>
                        <a:pt x="1651" y="4168"/>
                      </a:cubicBezTo>
                      <a:cubicBezTo>
                        <a:pt x="1484" y="4304"/>
                        <a:pt x="1311" y="4406"/>
                        <a:pt x="1266" y="4519"/>
                      </a:cubicBezTo>
                      <a:cubicBezTo>
                        <a:pt x="1192" y="4396"/>
                        <a:pt x="1110" y="4307"/>
                        <a:pt x="1059" y="4236"/>
                      </a:cubicBezTo>
                      <a:cubicBezTo>
                        <a:pt x="1008" y="4164"/>
                        <a:pt x="932" y="4110"/>
                        <a:pt x="860" y="4138"/>
                      </a:cubicBezTo>
                      <a:cubicBezTo>
                        <a:pt x="788" y="4166"/>
                        <a:pt x="760" y="4090"/>
                        <a:pt x="709" y="4133"/>
                      </a:cubicBezTo>
                      <a:cubicBezTo>
                        <a:pt x="627" y="4202"/>
                        <a:pt x="537" y="4399"/>
                        <a:pt x="533" y="4499"/>
                      </a:cubicBezTo>
                      <a:cubicBezTo>
                        <a:pt x="530" y="4555"/>
                        <a:pt x="530" y="4616"/>
                        <a:pt x="648" y="4634"/>
                      </a:cubicBezTo>
                      <a:cubicBezTo>
                        <a:pt x="694" y="4679"/>
                        <a:pt x="705" y="4689"/>
                        <a:pt x="738" y="4723"/>
                      </a:cubicBezTo>
                      <a:cubicBezTo>
                        <a:pt x="788" y="4775"/>
                        <a:pt x="847" y="4800"/>
                        <a:pt x="897" y="4769"/>
                      </a:cubicBezTo>
                      <a:cubicBezTo>
                        <a:pt x="947" y="4738"/>
                        <a:pt x="1002" y="4748"/>
                        <a:pt x="1047" y="4823"/>
                      </a:cubicBezTo>
                      <a:cubicBezTo>
                        <a:pt x="1091" y="4897"/>
                        <a:pt x="1108" y="4909"/>
                        <a:pt x="1146" y="4932"/>
                      </a:cubicBezTo>
                      <a:cubicBezTo>
                        <a:pt x="1185" y="4955"/>
                        <a:pt x="1179" y="4999"/>
                        <a:pt x="1206" y="5032"/>
                      </a:cubicBezTo>
                      <a:cubicBezTo>
                        <a:pt x="1232" y="5064"/>
                        <a:pt x="1276" y="5069"/>
                        <a:pt x="1328" y="5079"/>
                      </a:cubicBezTo>
                      <a:cubicBezTo>
                        <a:pt x="1356" y="5085"/>
                        <a:pt x="1384" y="5111"/>
                        <a:pt x="1397" y="5120"/>
                      </a:cubicBezTo>
                      <a:cubicBezTo>
                        <a:pt x="1416" y="5132"/>
                        <a:pt x="1402" y="5150"/>
                        <a:pt x="1416" y="5163"/>
                      </a:cubicBezTo>
                      <a:cubicBezTo>
                        <a:pt x="1431" y="5175"/>
                        <a:pt x="1459" y="5211"/>
                        <a:pt x="1415" y="5221"/>
                      </a:cubicBezTo>
                      <a:cubicBezTo>
                        <a:pt x="1385" y="5228"/>
                        <a:pt x="1365" y="5227"/>
                        <a:pt x="1353" y="5257"/>
                      </a:cubicBezTo>
                      <a:cubicBezTo>
                        <a:pt x="1341" y="5289"/>
                        <a:pt x="1330" y="5309"/>
                        <a:pt x="1279" y="5312"/>
                      </a:cubicBezTo>
                      <a:cubicBezTo>
                        <a:pt x="1229" y="5315"/>
                        <a:pt x="1199" y="5295"/>
                        <a:pt x="1155" y="5272"/>
                      </a:cubicBezTo>
                      <a:cubicBezTo>
                        <a:pt x="1111" y="5249"/>
                        <a:pt x="1041" y="5212"/>
                        <a:pt x="989" y="5261"/>
                      </a:cubicBezTo>
                      <a:cubicBezTo>
                        <a:pt x="970" y="5279"/>
                        <a:pt x="943" y="5263"/>
                        <a:pt x="954" y="5241"/>
                      </a:cubicBezTo>
                      <a:cubicBezTo>
                        <a:pt x="968" y="5211"/>
                        <a:pt x="978" y="5195"/>
                        <a:pt x="949" y="5180"/>
                      </a:cubicBezTo>
                      <a:cubicBezTo>
                        <a:pt x="920" y="5165"/>
                        <a:pt x="880" y="5182"/>
                        <a:pt x="877" y="5211"/>
                      </a:cubicBezTo>
                      <a:cubicBezTo>
                        <a:pt x="874" y="5240"/>
                        <a:pt x="855" y="5277"/>
                        <a:pt x="833" y="5299"/>
                      </a:cubicBezTo>
                      <a:cubicBezTo>
                        <a:pt x="811" y="5321"/>
                        <a:pt x="789" y="5342"/>
                        <a:pt x="761" y="5340"/>
                      </a:cubicBezTo>
                      <a:cubicBezTo>
                        <a:pt x="733" y="5338"/>
                        <a:pt x="690" y="5350"/>
                        <a:pt x="690" y="5393"/>
                      </a:cubicBezTo>
                      <a:cubicBezTo>
                        <a:pt x="690" y="5438"/>
                        <a:pt x="692" y="5527"/>
                        <a:pt x="692" y="5527"/>
                      </a:cubicBezTo>
                      <a:cubicBezTo>
                        <a:pt x="692" y="5527"/>
                        <a:pt x="704" y="5570"/>
                        <a:pt x="646" y="5585"/>
                      </a:cubicBezTo>
                      <a:cubicBezTo>
                        <a:pt x="588" y="5599"/>
                        <a:pt x="537" y="5605"/>
                        <a:pt x="515" y="5648"/>
                      </a:cubicBezTo>
                      <a:cubicBezTo>
                        <a:pt x="493" y="5691"/>
                        <a:pt x="472" y="5745"/>
                        <a:pt x="449" y="5743"/>
                      </a:cubicBezTo>
                      <a:cubicBezTo>
                        <a:pt x="426" y="5741"/>
                        <a:pt x="417" y="5690"/>
                        <a:pt x="381" y="5699"/>
                      </a:cubicBezTo>
                      <a:cubicBezTo>
                        <a:pt x="344" y="5707"/>
                        <a:pt x="350" y="5743"/>
                        <a:pt x="309" y="5683"/>
                      </a:cubicBezTo>
                      <a:cubicBezTo>
                        <a:pt x="267" y="5624"/>
                        <a:pt x="240" y="5547"/>
                        <a:pt x="239" y="5483"/>
                      </a:cubicBezTo>
                      <a:cubicBezTo>
                        <a:pt x="238" y="5419"/>
                        <a:pt x="269" y="5326"/>
                        <a:pt x="322" y="5255"/>
                      </a:cubicBezTo>
                      <a:cubicBezTo>
                        <a:pt x="375" y="5184"/>
                        <a:pt x="398" y="5096"/>
                        <a:pt x="392" y="5036"/>
                      </a:cubicBezTo>
                      <a:cubicBezTo>
                        <a:pt x="386" y="4977"/>
                        <a:pt x="336" y="4841"/>
                        <a:pt x="291" y="4799"/>
                      </a:cubicBezTo>
                      <a:cubicBezTo>
                        <a:pt x="247" y="4757"/>
                        <a:pt x="242" y="4757"/>
                        <a:pt x="187" y="4758"/>
                      </a:cubicBezTo>
                      <a:cubicBezTo>
                        <a:pt x="124" y="4644"/>
                        <a:pt x="124" y="4644"/>
                        <a:pt x="124" y="4644"/>
                      </a:cubicBezTo>
                      <a:cubicBezTo>
                        <a:pt x="52" y="4623"/>
                        <a:pt x="52" y="4623"/>
                        <a:pt x="52" y="4623"/>
                      </a:cubicBezTo>
                      <a:cubicBezTo>
                        <a:pt x="52" y="4623"/>
                        <a:pt x="0" y="4524"/>
                        <a:pt x="35" y="4463"/>
                      </a:cubicBezTo>
                      <a:cubicBezTo>
                        <a:pt x="69" y="4402"/>
                        <a:pt x="96" y="4416"/>
                        <a:pt x="98" y="4344"/>
                      </a:cubicBezTo>
                      <a:cubicBezTo>
                        <a:pt x="101" y="4273"/>
                        <a:pt x="105" y="4211"/>
                        <a:pt x="81" y="4163"/>
                      </a:cubicBezTo>
                      <a:cubicBezTo>
                        <a:pt x="56" y="4114"/>
                        <a:pt x="101" y="4053"/>
                        <a:pt x="129" y="4026"/>
                      </a:cubicBezTo>
                      <a:cubicBezTo>
                        <a:pt x="157" y="3999"/>
                        <a:pt x="235" y="3997"/>
                        <a:pt x="276" y="3991"/>
                      </a:cubicBezTo>
                      <a:cubicBezTo>
                        <a:pt x="317" y="3986"/>
                        <a:pt x="316" y="3953"/>
                        <a:pt x="336" y="3933"/>
                      </a:cubicBezTo>
                      <a:cubicBezTo>
                        <a:pt x="357" y="3912"/>
                        <a:pt x="386" y="3915"/>
                        <a:pt x="399" y="3903"/>
                      </a:cubicBezTo>
                      <a:cubicBezTo>
                        <a:pt x="412" y="3892"/>
                        <a:pt x="409" y="3823"/>
                        <a:pt x="442" y="3809"/>
                      </a:cubicBezTo>
                      <a:cubicBezTo>
                        <a:pt x="475" y="3814"/>
                        <a:pt x="488" y="3846"/>
                        <a:pt x="495" y="3864"/>
                      </a:cubicBezTo>
                      <a:cubicBezTo>
                        <a:pt x="501" y="3882"/>
                        <a:pt x="524" y="3902"/>
                        <a:pt x="551" y="3882"/>
                      </a:cubicBezTo>
                      <a:cubicBezTo>
                        <a:pt x="578" y="3861"/>
                        <a:pt x="552" y="3828"/>
                        <a:pt x="570" y="3796"/>
                      </a:cubicBezTo>
                      <a:cubicBezTo>
                        <a:pt x="588" y="3764"/>
                        <a:pt x="624" y="3737"/>
                        <a:pt x="634" y="3701"/>
                      </a:cubicBezTo>
                      <a:cubicBezTo>
                        <a:pt x="644" y="3666"/>
                        <a:pt x="662" y="3661"/>
                        <a:pt x="712" y="3629"/>
                      </a:cubicBezTo>
                      <a:cubicBezTo>
                        <a:pt x="777" y="3586"/>
                        <a:pt x="809" y="3560"/>
                        <a:pt x="771" y="3498"/>
                      </a:cubicBezTo>
                      <a:cubicBezTo>
                        <a:pt x="732" y="3437"/>
                        <a:pt x="714" y="3393"/>
                        <a:pt x="677" y="3364"/>
                      </a:cubicBezTo>
                      <a:cubicBezTo>
                        <a:pt x="640" y="3335"/>
                        <a:pt x="569" y="3286"/>
                        <a:pt x="590" y="3225"/>
                      </a:cubicBezTo>
                      <a:cubicBezTo>
                        <a:pt x="612" y="3163"/>
                        <a:pt x="616" y="3130"/>
                        <a:pt x="615" y="3111"/>
                      </a:cubicBezTo>
                      <a:cubicBezTo>
                        <a:pt x="648" y="3114"/>
                        <a:pt x="714" y="3107"/>
                        <a:pt x="719" y="3084"/>
                      </a:cubicBezTo>
                      <a:cubicBezTo>
                        <a:pt x="725" y="3061"/>
                        <a:pt x="748" y="3038"/>
                        <a:pt x="771" y="3065"/>
                      </a:cubicBezTo>
                      <a:cubicBezTo>
                        <a:pt x="794" y="3092"/>
                        <a:pt x="868" y="3147"/>
                        <a:pt x="895" y="3172"/>
                      </a:cubicBezTo>
                      <a:cubicBezTo>
                        <a:pt x="900" y="3199"/>
                        <a:pt x="923" y="3222"/>
                        <a:pt x="953" y="3220"/>
                      </a:cubicBezTo>
                      <a:cubicBezTo>
                        <a:pt x="983" y="3219"/>
                        <a:pt x="1023" y="3249"/>
                        <a:pt x="1034" y="3270"/>
                      </a:cubicBezTo>
                      <a:cubicBezTo>
                        <a:pt x="1045" y="3291"/>
                        <a:pt x="1064" y="3317"/>
                        <a:pt x="1101" y="3297"/>
                      </a:cubicBezTo>
                      <a:cubicBezTo>
                        <a:pt x="1138" y="3277"/>
                        <a:pt x="1186" y="3260"/>
                        <a:pt x="1220" y="3245"/>
                      </a:cubicBezTo>
                      <a:cubicBezTo>
                        <a:pt x="1254" y="3229"/>
                        <a:pt x="1286" y="3243"/>
                        <a:pt x="1282" y="3280"/>
                      </a:cubicBezTo>
                      <a:cubicBezTo>
                        <a:pt x="1277" y="3317"/>
                        <a:pt x="1307" y="3326"/>
                        <a:pt x="1334" y="3326"/>
                      </a:cubicBezTo>
                      <a:cubicBezTo>
                        <a:pt x="1361" y="3326"/>
                        <a:pt x="1381" y="3368"/>
                        <a:pt x="1422" y="3367"/>
                      </a:cubicBezTo>
                      <a:cubicBezTo>
                        <a:pt x="1464" y="3365"/>
                        <a:pt x="1509" y="3337"/>
                        <a:pt x="1536" y="3306"/>
                      </a:cubicBezTo>
                      <a:cubicBezTo>
                        <a:pt x="1563" y="3274"/>
                        <a:pt x="1649" y="3191"/>
                        <a:pt x="1668" y="3145"/>
                      </a:cubicBezTo>
                      <a:cubicBezTo>
                        <a:pt x="1688" y="3099"/>
                        <a:pt x="1715" y="3023"/>
                        <a:pt x="1688" y="2967"/>
                      </a:cubicBezTo>
                      <a:cubicBezTo>
                        <a:pt x="1661" y="2912"/>
                        <a:pt x="1604" y="2869"/>
                        <a:pt x="1634" y="2805"/>
                      </a:cubicBezTo>
                      <a:cubicBezTo>
                        <a:pt x="1664" y="2741"/>
                        <a:pt x="1649" y="2737"/>
                        <a:pt x="1630" y="2688"/>
                      </a:cubicBezTo>
                      <a:cubicBezTo>
                        <a:pt x="1612" y="2640"/>
                        <a:pt x="1580" y="2572"/>
                        <a:pt x="1619" y="2505"/>
                      </a:cubicBezTo>
                      <a:cubicBezTo>
                        <a:pt x="1657" y="2438"/>
                        <a:pt x="1723" y="2427"/>
                        <a:pt x="1792" y="2390"/>
                      </a:cubicBezTo>
                      <a:cubicBezTo>
                        <a:pt x="1862" y="2353"/>
                        <a:pt x="1920" y="2281"/>
                        <a:pt x="1926" y="2159"/>
                      </a:cubicBezTo>
                      <a:cubicBezTo>
                        <a:pt x="1932" y="2037"/>
                        <a:pt x="1905" y="1778"/>
                        <a:pt x="1919" y="1748"/>
                      </a:cubicBezTo>
                      <a:cubicBezTo>
                        <a:pt x="1933" y="1718"/>
                        <a:pt x="1983" y="1628"/>
                        <a:pt x="2013" y="1569"/>
                      </a:cubicBezTo>
                      <a:cubicBezTo>
                        <a:pt x="2043" y="1509"/>
                        <a:pt x="2014" y="1456"/>
                        <a:pt x="2037" y="1389"/>
                      </a:cubicBezTo>
                      <a:cubicBezTo>
                        <a:pt x="2060" y="1323"/>
                        <a:pt x="2068" y="1138"/>
                        <a:pt x="2023" y="1003"/>
                      </a:cubicBezTo>
                      <a:cubicBezTo>
                        <a:pt x="1977" y="867"/>
                        <a:pt x="1923" y="680"/>
                        <a:pt x="1859" y="577"/>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8">
                  <a:extLst>
                    <a:ext uri="{FF2B5EF4-FFF2-40B4-BE49-F238E27FC236}">
                      <a16:creationId xmlns:a16="http://schemas.microsoft.com/office/drawing/2014/main" id="{881CC5D8-9BD4-7C40-87EE-52EA11B33777}"/>
                    </a:ext>
                  </a:extLst>
                </p:cNvPr>
                <p:cNvSpPr>
                  <a:spLocks/>
                </p:cNvSpPr>
                <p:nvPr/>
              </p:nvSpPr>
              <p:spPr bwMode="auto">
                <a:xfrm>
                  <a:off x="5216996" y="6271212"/>
                  <a:ext cx="203641" cy="363517"/>
                </a:xfrm>
                <a:custGeom>
                  <a:avLst/>
                  <a:gdLst>
                    <a:gd name="T0" fmla="*/ 70 w 386"/>
                    <a:gd name="T1" fmla="*/ 446 h 689"/>
                    <a:gd name="T2" fmla="*/ 32 w 386"/>
                    <a:gd name="T3" fmla="*/ 464 h 689"/>
                    <a:gd name="T4" fmla="*/ 40 w 386"/>
                    <a:gd name="T5" fmla="*/ 353 h 689"/>
                    <a:gd name="T6" fmla="*/ 74 w 386"/>
                    <a:gd name="T7" fmla="*/ 287 h 689"/>
                    <a:gd name="T8" fmla="*/ 113 w 386"/>
                    <a:gd name="T9" fmla="*/ 211 h 689"/>
                    <a:gd name="T10" fmla="*/ 151 w 386"/>
                    <a:gd name="T11" fmla="*/ 172 h 689"/>
                    <a:gd name="T12" fmla="*/ 206 w 386"/>
                    <a:gd name="T13" fmla="*/ 115 h 689"/>
                    <a:gd name="T14" fmla="*/ 231 w 386"/>
                    <a:gd name="T15" fmla="*/ 104 h 689"/>
                    <a:gd name="T16" fmla="*/ 247 w 386"/>
                    <a:gd name="T17" fmla="*/ 64 h 689"/>
                    <a:gd name="T18" fmla="*/ 284 w 386"/>
                    <a:gd name="T19" fmla="*/ 15 h 689"/>
                    <a:gd name="T20" fmla="*/ 317 w 386"/>
                    <a:gd name="T21" fmla="*/ 30 h 689"/>
                    <a:gd name="T22" fmla="*/ 312 w 386"/>
                    <a:gd name="T23" fmla="*/ 94 h 689"/>
                    <a:gd name="T24" fmla="*/ 303 w 386"/>
                    <a:gd name="T25" fmla="*/ 163 h 689"/>
                    <a:gd name="T26" fmla="*/ 253 w 386"/>
                    <a:gd name="T27" fmla="*/ 238 h 689"/>
                    <a:gd name="T28" fmla="*/ 238 w 386"/>
                    <a:gd name="T29" fmla="*/ 316 h 689"/>
                    <a:gd name="T30" fmla="*/ 280 w 386"/>
                    <a:gd name="T31" fmla="*/ 354 h 689"/>
                    <a:gd name="T32" fmla="*/ 331 w 386"/>
                    <a:gd name="T33" fmla="*/ 330 h 689"/>
                    <a:gd name="T34" fmla="*/ 381 w 386"/>
                    <a:gd name="T35" fmla="*/ 330 h 689"/>
                    <a:gd name="T36" fmla="*/ 369 w 386"/>
                    <a:gd name="T37" fmla="*/ 380 h 689"/>
                    <a:gd name="T38" fmla="*/ 341 w 386"/>
                    <a:gd name="T39" fmla="*/ 434 h 689"/>
                    <a:gd name="T40" fmla="*/ 311 w 386"/>
                    <a:gd name="T41" fmla="*/ 509 h 689"/>
                    <a:gd name="T42" fmla="*/ 285 w 386"/>
                    <a:gd name="T43" fmla="*/ 556 h 689"/>
                    <a:gd name="T44" fmla="*/ 237 w 386"/>
                    <a:gd name="T45" fmla="*/ 590 h 689"/>
                    <a:gd name="T46" fmla="*/ 191 w 386"/>
                    <a:gd name="T47" fmla="*/ 623 h 689"/>
                    <a:gd name="T48" fmla="*/ 145 w 386"/>
                    <a:gd name="T49" fmla="*/ 656 h 689"/>
                    <a:gd name="T50" fmla="*/ 97 w 386"/>
                    <a:gd name="T51" fmla="*/ 667 h 689"/>
                    <a:gd name="T52" fmla="*/ 56 w 386"/>
                    <a:gd name="T53" fmla="*/ 687 h 689"/>
                    <a:gd name="T54" fmla="*/ 9 w 386"/>
                    <a:gd name="T55" fmla="*/ 660 h 689"/>
                    <a:gd name="T56" fmla="*/ 59 w 386"/>
                    <a:gd name="T57" fmla="*/ 636 h 689"/>
                    <a:gd name="T58" fmla="*/ 93 w 386"/>
                    <a:gd name="T59" fmla="*/ 590 h 689"/>
                    <a:gd name="T60" fmla="*/ 87 w 386"/>
                    <a:gd name="T61" fmla="*/ 541 h 689"/>
                    <a:gd name="T62" fmla="*/ 125 w 386"/>
                    <a:gd name="T63" fmla="*/ 503 h 689"/>
                    <a:gd name="T64" fmla="*/ 142 w 386"/>
                    <a:gd name="T65" fmla="*/ 454 h 689"/>
                    <a:gd name="T66" fmla="*/ 106 w 386"/>
                    <a:gd name="T67" fmla="*/ 423 h 689"/>
                    <a:gd name="T68" fmla="*/ 70 w 386"/>
                    <a:gd name="T69" fmla="*/ 446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6" h="689">
                      <a:moveTo>
                        <a:pt x="70" y="446"/>
                      </a:moveTo>
                      <a:cubicBezTo>
                        <a:pt x="63" y="467"/>
                        <a:pt x="39" y="509"/>
                        <a:pt x="32" y="464"/>
                      </a:cubicBezTo>
                      <a:cubicBezTo>
                        <a:pt x="26" y="420"/>
                        <a:pt x="41" y="376"/>
                        <a:pt x="40" y="353"/>
                      </a:cubicBezTo>
                      <a:cubicBezTo>
                        <a:pt x="39" y="330"/>
                        <a:pt x="58" y="305"/>
                        <a:pt x="74" y="287"/>
                      </a:cubicBezTo>
                      <a:cubicBezTo>
                        <a:pt x="91" y="269"/>
                        <a:pt x="104" y="229"/>
                        <a:pt x="113" y="211"/>
                      </a:cubicBezTo>
                      <a:cubicBezTo>
                        <a:pt x="122" y="193"/>
                        <a:pt x="133" y="181"/>
                        <a:pt x="151" y="172"/>
                      </a:cubicBezTo>
                      <a:cubicBezTo>
                        <a:pt x="169" y="163"/>
                        <a:pt x="197" y="124"/>
                        <a:pt x="206" y="115"/>
                      </a:cubicBezTo>
                      <a:cubicBezTo>
                        <a:pt x="215" y="107"/>
                        <a:pt x="216" y="109"/>
                        <a:pt x="231" y="104"/>
                      </a:cubicBezTo>
                      <a:cubicBezTo>
                        <a:pt x="247" y="99"/>
                        <a:pt x="246" y="82"/>
                        <a:pt x="247" y="64"/>
                      </a:cubicBezTo>
                      <a:cubicBezTo>
                        <a:pt x="248" y="46"/>
                        <a:pt x="269" y="26"/>
                        <a:pt x="284" y="15"/>
                      </a:cubicBezTo>
                      <a:cubicBezTo>
                        <a:pt x="299" y="3"/>
                        <a:pt x="320" y="0"/>
                        <a:pt x="317" y="30"/>
                      </a:cubicBezTo>
                      <a:cubicBezTo>
                        <a:pt x="315" y="59"/>
                        <a:pt x="312" y="76"/>
                        <a:pt x="312" y="94"/>
                      </a:cubicBezTo>
                      <a:cubicBezTo>
                        <a:pt x="312" y="112"/>
                        <a:pt x="317" y="141"/>
                        <a:pt x="303" y="163"/>
                      </a:cubicBezTo>
                      <a:cubicBezTo>
                        <a:pt x="289" y="184"/>
                        <a:pt x="260" y="207"/>
                        <a:pt x="253" y="238"/>
                      </a:cubicBezTo>
                      <a:cubicBezTo>
                        <a:pt x="247" y="269"/>
                        <a:pt x="228" y="293"/>
                        <a:pt x="238" y="316"/>
                      </a:cubicBezTo>
                      <a:cubicBezTo>
                        <a:pt x="248" y="339"/>
                        <a:pt x="260" y="357"/>
                        <a:pt x="280" y="354"/>
                      </a:cubicBezTo>
                      <a:cubicBezTo>
                        <a:pt x="300" y="352"/>
                        <a:pt x="311" y="340"/>
                        <a:pt x="331" y="330"/>
                      </a:cubicBezTo>
                      <a:cubicBezTo>
                        <a:pt x="352" y="320"/>
                        <a:pt x="376" y="311"/>
                        <a:pt x="381" y="330"/>
                      </a:cubicBezTo>
                      <a:cubicBezTo>
                        <a:pt x="386" y="349"/>
                        <a:pt x="380" y="366"/>
                        <a:pt x="369" y="380"/>
                      </a:cubicBezTo>
                      <a:cubicBezTo>
                        <a:pt x="359" y="394"/>
                        <a:pt x="346" y="420"/>
                        <a:pt x="341" y="434"/>
                      </a:cubicBezTo>
                      <a:cubicBezTo>
                        <a:pt x="336" y="448"/>
                        <a:pt x="311" y="489"/>
                        <a:pt x="311" y="509"/>
                      </a:cubicBezTo>
                      <a:cubicBezTo>
                        <a:pt x="311" y="529"/>
                        <a:pt x="309" y="541"/>
                        <a:pt x="285" y="556"/>
                      </a:cubicBezTo>
                      <a:cubicBezTo>
                        <a:pt x="261" y="572"/>
                        <a:pt x="243" y="581"/>
                        <a:pt x="237" y="590"/>
                      </a:cubicBezTo>
                      <a:cubicBezTo>
                        <a:pt x="230" y="598"/>
                        <a:pt x="201" y="609"/>
                        <a:pt x="191" y="623"/>
                      </a:cubicBezTo>
                      <a:cubicBezTo>
                        <a:pt x="180" y="637"/>
                        <a:pt x="168" y="652"/>
                        <a:pt x="145" y="656"/>
                      </a:cubicBezTo>
                      <a:cubicBezTo>
                        <a:pt x="122" y="660"/>
                        <a:pt x="115" y="655"/>
                        <a:pt x="97" y="667"/>
                      </a:cubicBezTo>
                      <a:cubicBezTo>
                        <a:pt x="79" y="680"/>
                        <a:pt x="78" y="689"/>
                        <a:pt x="56" y="687"/>
                      </a:cubicBezTo>
                      <a:cubicBezTo>
                        <a:pt x="35" y="684"/>
                        <a:pt x="0" y="676"/>
                        <a:pt x="9" y="660"/>
                      </a:cubicBezTo>
                      <a:cubicBezTo>
                        <a:pt x="18" y="643"/>
                        <a:pt x="40" y="643"/>
                        <a:pt x="59" y="636"/>
                      </a:cubicBezTo>
                      <a:cubicBezTo>
                        <a:pt x="78" y="628"/>
                        <a:pt x="93" y="613"/>
                        <a:pt x="93" y="590"/>
                      </a:cubicBezTo>
                      <a:cubicBezTo>
                        <a:pt x="93" y="567"/>
                        <a:pt x="74" y="565"/>
                        <a:pt x="87" y="541"/>
                      </a:cubicBezTo>
                      <a:cubicBezTo>
                        <a:pt x="100" y="517"/>
                        <a:pt x="106" y="515"/>
                        <a:pt x="125" y="503"/>
                      </a:cubicBezTo>
                      <a:cubicBezTo>
                        <a:pt x="145" y="490"/>
                        <a:pt x="159" y="478"/>
                        <a:pt x="142" y="454"/>
                      </a:cubicBezTo>
                      <a:cubicBezTo>
                        <a:pt x="125" y="430"/>
                        <a:pt x="118" y="427"/>
                        <a:pt x="106" y="423"/>
                      </a:cubicBezTo>
                      <a:cubicBezTo>
                        <a:pt x="95" y="420"/>
                        <a:pt x="77" y="430"/>
                        <a:pt x="70" y="446"/>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5" name="Freeform 9">
                  <a:extLst>
                    <a:ext uri="{FF2B5EF4-FFF2-40B4-BE49-F238E27FC236}">
                      <a16:creationId xmlns:a16="http://schemas.microsoft.com/office/drawing/2014/main" id="{3898AA74-73F6-A24C-BCD1-D9A6D62B1432}"/>
                    </a:ext>
                  </a:extLst>
                </p:cNvPr>
                <p:cNvSpPr>
                  <a:spLocks/>
                </p:cNvSpPr>
                <p:nvPr/>
              </p:nvSpPr>
              <p:spPr bwMode="auto">
                <a:xfrm>
                  <a:off x="6093635" y="4041207"/>
                  <a:ext cx="977344" cy="948986"/>
                </a:xfrm>
                <a:custGeom>
                  <a:avLst/>
                  <a:gdLst>
                    <a:gd name="T0" fmla="*/ 178 w 1853"/>
                    <a:gd name="T1" fmla="*/ 1507 h 1799"/>
                    <a:gd name="T2" fmla="*/ 249 w 1853"/>
                    <a:gd name="T3" fmla="*/ 1469 h 1799"/>
                    <a:gd name="T4" fmla="*/ 306 w 1853"/>
                    <a:gd name="T5" fmla="*/ 1499 h 1799"/>
                    <a:gd name="T6" fmla="*/ 374 w 1853"/>
                    <a:gd name="T7" fmla="*/ 1494 h 1799"/>
                    <a:gd name="T8" fmla="*/ 504 w 1853"/>
                    <a:gd name="T9" fmla="*/ 1479 h 1799"/>
                    <a:gd name="T10" fmla="*/ 585 w 1853"/>
                    <a:gd name="T11" fmla="*/ 1438 h 1799"/>
                    <a:gd name="T12" fmla="*/ 666 w 1853"/>
                    <a:gd name="T13" fmla="*/ 1517 h 1799"/>
                    <a:gd name="T14" fmla="*/ 728 w 1853"/>
                    <a:gd name="T15" fmla="*/ 1515 h 1799"/>
                    <a:gd name="T16" fmla="*/ 862 w 1853"/>
                    <a:gd name="T17" fmla="*/ 1507 h 1799"/>
                    <a:gd name="T18" fmla="*/ 969 w 1853"/>
                    <a:gd name="T19" fmla="*/ 1440 h 1799"/>
                    <a:gd name="T20" fmla="*/ 1034 w 1853"/>
                    <a:gd name="T21" fmla="*/ 1502 h 1799"/>
                    <a:gd name="T22" fmla="*/ 1148 w 1853"/>
                    <a:gd name="T23" fmla="*/ 1608 h 1799"/>
                    <a:gd name="T24" fmla="*/ 1104 w 1853"/>
                    <a:gd name="T25" fmla="*/ 1680 h 1799"/>
                    <a:gd name="T26" fmla="*/ 1220 w 1853"/>
                    <a:gd name="T27" fmla="*/ 1757 h 1799"/>
                    <a:gd name="T28" fmla="*/ 1283 w 1853"/>
                    <a:gd name="T29" fmla="*/ 1681 h 1799"/>
                    <a:gd name="T30" fmla="*/ 1392 w 1853"/>
                    <a:gd name="T31" fmla="*/ 1632 h 1799"/>
                    <a:gd name="T32" fmla="*/ 1488 w 1853"/>
                    <a:gd name="T33" fmla="*/ 1599 h 1799"/>
                    <a:gd name="T34" fmla="*/ 1651 w 1853"/>
                    <a:gd name="T35" fmla="*/ 1581 h 1799"/>
                    <a:gd name="T36" fmla="*/ 1754 w 1853"/>
                    <a:gd name="T37" fmla="*/ 1535 h 1799"/>
                    <a:gd name="T38" fmla="*/ 1853 w 1853"/>
                    <a:gd name="T39" fmla="*/ 1510 h 1799"/>
                    <a:gd name="T40" fmla="*/ 1707 w 1853"/>
                    <a:gd name="T41" fmla="*/ 1367 h 1799"/>
                    <a:gd name="T42" fmla="*/ 1553 w 1853"/>
                    <a:gd name="T43" fmla="*/ 523 h 1799"/>
                    <a:gd name="T44" fmla="*/ 1589 w 1853"/>
                    <a:gd name="T45" fmla="*/ 204 h 1799"/>
                    <a:gd name="T46" fmla="*/ 1292 w 1853"/>
                    <a:gd name="T47" fmla="*/ 158 h 1799"/>
                    <a:gd name="T48" fmla="*/ 1108 w 1853"/>
                    <a:gd name="T49" fmla="*/ 43 h 1799"/>
                    <a:gd name="T50" fmla="*/ 1022 w 1853"/>
                    <a:gd name="T51" fmla="*/ 157 h 1799"/>
                    <a:gd name="T52" fmla="*/ 944 w 1853"/>
                    <a:gd name="T53" fmla="*/ 439 h 1799"/>
                    <a:gd name="T54" fmla="*/ 974 w 1853"/>
                    <a:gd name="T55" fmla="*/ 578 h 1799"/>
                    <a:gd name="T56" fmla="*/ 1064 w 1853"/>
                    <a:gd name="T57" fmla="*/ 522 h 1799"/>
                    <a:gd name="T58" fmla="*/ 1177 w 1853"/>
                    <a:gd name="T59" fmla="*/ 495 h 1799"/>
                    <a:gd name="T60" fmla="*/ 1288 w 1853"/>
                    <a:gd name="T61" fmla="*/ 451 h 1799"/>
                    <a:gd name="T62" fmla="*/ 1369 w 1853"/>
                    <a:gd name="T63" fmla="*/ 396 h 1799"/>
                    <a:gd name="T64" fmla="*/ 1417 w 1853"/>
                    <a:gd name="T65" fmla="*/ 590 h 1799"/>
                    <a:gd name="T66" fmla="*/ 1386 w 1853"/>
                    <a:gd name="T67" fmla="*/ 785 h 1799"/>
                    <a:gd name="T68" fmla="*/ 1249 w 1853"/>
                    <a:gd name="T69" fmla="*/ 897 h 1799"/>
                    <a:gd name="T70" fmla="*/ 1156 w 1853"/>
                    <a:gd name="T71" fmla="*/ 837 h 1799"/>
                    <a:gd name="T72" fmla="*/ 1077 w 1853"/>
                    <a:gd name="T73" fmla="*/ 748 h 1799"/>
                    <a:gd name="T74" fmla="*/ 1022 w 1853"/>
                    <a:gd name="T75" fmla="*/ 821 h 1799"/>
                    <a:gd name="T76" fmla="*/ 929 w 1853"/>
                    <a:gd name="T77" fmla="*/ 976 h 1799"/>
                    <a:gd name="T78" fmla="*/ 799 w 1853"/>
                    <a:gd name="T79" fmla="*/ 658 h 1799"/>
                    <a:gd name="T80" fmla="*/ 772 w 1853"/>
                    <a:gd name="T81" fmla="*/ 481 h 1799"/>
                    <a:gd name="T82" fmla="*/ 673 w 1853"/>
                    <a:gd name="T83" fmla="*/ 476 h 1799"/>
                    <a:gd name="T84" fmla="*/ 556 w 1853"/>
                    <a:gd name="T85" fmla="*/ 445 h 1799"/>
                    <a:gd name="T86" fmla="*/ 486 w 1853"/>
                    <a:gd name="T87" fmla="*/ 469 h 1799"/>
                    <a:gd name="T88" fmla="*/ 425 w 1853"/>
                    <a:gd name="T89" fmla="*/ 573 h 1799"/>
                    <a:gd name="T90" fmla="*/ 477 w 1853"/>
                    <a:gd name="T91" fmla="*/ 650 h 1799"/>
                    <a:gd name="T92" fmla="*/ 422 w 1853"/>
                    <a:gd name="T93" fmla="*/ 994 h 1799"/>
                    <a:gd name="T94" fmla="*/ 321 w 1853"/>
                    <a:gd name="T95" fmla="*/ 1062 h 1799"/>
                    <a:gd name="T96" fmla="*/ 211 w 1853"/>
                    <a:gd name="T97" fmla="*/ 1062 h 1799"/>
                    <a:gd name="T98" fmla="*/ 124 w 1853"/>
                    <a:gd name="T99" fmla="*/ 1157 h 1799"/>
                    <a:gd name="T100" fmla="*/ 20 w 1853"/>
                    <a:gd name="T101" fmla="*/ 1258 h 1799"/>
                    <a:gd name="T102" fmla="*/ 84 w 1853"/>
                    <a:gd name="T103" fmla="*/ 1322 h 1799"/>
                    <a:gd name="T104" fmla="*/ 92 w 1853"/>
                    <a:gd name="T105" fmla="*/ 1498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53" h="1799">
                      <a:moveTo>
                        <a:pt x="154" y="1494"/>
                      </a:moveTo>
                      <a:cubicBezTo>
                        <a:pt x="163" y="1497"/>
                        <a:pt x="169" y="1511"/>
                        <a:pt x="178" y="1507"/>
                      </a:cubicBezTo>
                      <a:cubicBezTo>
                        <a:pt x="191" y="1501"/>
                        <a:pt x="180" y="1486"/>
                        <a:pt x="185" y="1476"/>
                      </a:cubicBezTo>
                      <a:cubicBezTo>
                        <a:pt x="199" y="1449"/>
                        <a:pt x="234" y="1454"/>
                        <a:pt x="249" y="1469"/>
                      </a:cubicBezTo>
                      <a:cubicBezTo>
                        <a:pt x="256" y="1475"/>
                        <a:pt x="257" y="1487"/>
                        <a:pt x="270" y="1493"/>
                      </a:cubicBezTo>
                      <a:cubicBezTo>
                        <a:pt x="282" y="1499"/>
                        <a:pt x="293" y="1500"/>
                        <a:pt x="306" y="1499"/>
                      </a:cubicBezTo>
                      <a:cubicBezTo>
                        <a:pt x="315" y="1498"/>
                        <a:pt x="327" y="1489"/>
                        <a:pt x="338" y="1488"/>
                      </a:cubicBezTo>
                      <a:cubicBezTo>
                        <a:pt x="354" y="1486"/>
                        <a:pt x="357" y="1490"/>
                        <a:pt x="374" y="1494"/>
                      </a:cubicBezTo>
                      <a:cubicBezTo>
                        <a:pt x="403" y="1501"/>
                        <a:pt x="439" y="1496"/>
                        <a:pt x="468" y="1492"/>
                      </a:cubicBezTo>
                      <a:cubicBezTo>
                        <a:pt x="474" y="1491"/>
                        <a:pt x="499" y="1484"/>
                        <a:pt x="504" y="1479"/>
                      </a:cubicBezTo>
                      <a:cubicBezTo>
                        <a:pt x="512" y="1470"/>
                        <a:pt x="507" y="1455"/>
                        <a:pt x="515" y="1445"/>
                      </a:cubicBezTo>
                      <a:cubicBezTo>
                        <a:pt x="530" y="1427"/>
                        <a:pt x="564" y="1435"/>
                        <a:pt x="585" y="1438"/>
                      </a:cubicBezTo>
                      <a:cubicBezTo>
                        <a:pt x="586" y="1465"/>
                        <a:pt x="591" y="1465"/>
                        <a:pt x="612" y="1474"/>
                      </a:cubicBezTo>
                      <a:cubicBezTo>
                        <a:pt x="635" y="1484"/>
                        <a:pt x="645" y="1503"/>
                        <a:pt x="666" y="1517"/>
                      </a:cubicBezTo>
                      <a:cubicBezTo>
                        <a:pt x="676" y="1524"/>
                        <a:pt x="688" y="1531"/>
                        <a:pt x="701" y="1530"/>
                      </a:cubicBezTo>
                      <a:cubicBezTo>
                        <a:pt x="719" y="1528"/>
                        <a:pt x="713" y="1521"/>
                        <a:pt x="728" y="1515"/>
                      </a:cubicBezTo>
                      <a:cubicBezTo>
                        <a:pt x="756" y="1504"/>
                        <a:pt x="767" y="1523"/>
                        <a:pt x="790" y="1531"/>
                      </a:cubicBezTo>
                      <a:cubicBezTo>
                        <a:pt x="825" y="1543"/>
                        <a:pt x="835" y="1517"/>
                        <a:pt x="862" y="1507"/>
                      </a:cubicBezTo>
                      <a:cubicBezTo>
                        <a:pt x="882" y="1500"/>
                        <a:pt x="902" y="1503"/>
                        <a:pt x="920" y="1490"/>
                      </a:cubicBezTo>
                      <a:cubicBezTo>
                        <a:pt x="938" y="1475"/>
                        <a:pt x="956" y="1460"/>
                        <a:pt x="969" y="1440"/>
                      </a:cubicBezTo>
                      <a:cubicBezTo>
                        <a:pt x="985" y="1413"/>
                        <a:pt x="991" y="1405"/>
                        <a:pt x="1028" y="1407"/>
                      </a:cubicBezTo>
                      <a:cubicBezTo>
                        <a:pt x="1026" y="1425"/>
                        <a:pt x="1023" y="1493"/>
                        <a:pt x="1034" y="1502"/>
                      </a:cubicBezTo>
                      <a:cubicBezTo>
                        <a:pt x="1059" y="1523"/>
                        <a:pt x="1103" y="1493"/>
                        <a:pt x="1130" y="1520"/>
                      </a:cubicBezTo>
                      <a:cubicBezTo>
                        <a:pt x="1146" y="1535"/>
                        <a:pt x="1159" y="1587"/>
                        <a:pt x="1148" y="1608"/>
                      </a:cubicBezTo>
                      <a:cubicBezTo>
                        <a:pt x="1142" y="1621"/>
                        <a:pt x="1125" y="1625"/>
                        <a:pt x="1118" y="1638"/>
                      </a:cubicBezTo>
                      <a:cubicBezTo>
                        <a:pt x="1112" y="1649"/>
                        <a:pt x="1107" y="1669"/>
                        <a:pt x="1104" y="1680"/>
                      </a:cubicBezTo>
                      <a:cubicBezTo>
                        <a:pt x="1096" y="1712"/>
                        <a:pt x="1098" y="1756"/>
                        <a:pt x="1128" y="1777"/>
                      </a:cubicBezTo>
                      <a:cubicBezTo>
                        <a:pt x="1158" y="1799"/>
                        <a:pt x="1196" y="1774"/>
                        <a:pt x="1220" y="1757"/>
                      </a:cubicBezTo>
                      <a:cubicBezTo>
                        <a:pt x="1232" y="1749"/>
                        <a:pt x="1250" y="1741"/>
                        <a:pt x="1258" y="1727"/>
                      </a:cubicBezTo>
                      <a:cubicBezTo>
                        <a:pt x="1268" y="1708"/>
                        <a:pt x="1265" y="1695"/>
                        <a:pt x="1283" y="1681"/>
                      </a:cubicBezTo>
                      <a:cubicBezTo>
                        <a:pt x="1301" y="1668"/>
                        <a:pt x="1323" y="1669"/>
                        <a:pt x="1342" y="1661"/>
                      </a:cubicBezTo>
                      <a:cubicBezTo>
                        <a:pt x="1360" y="1653"/>
                        <a:pt x="1374" y="1638"/>
                        <a:pt x="1392" y="1632"/>
                      </a:cubicBezTo>
                      <a:cubicBezTo>
                        <a:pt x="1417" y="1623"/>
                        <a:pt x="1439" y="1613"/>
                        <a:pt x="1462" y="1604"/>
                      </a:cubicBezTo>
                      <a:cubicBezTo>
                        <a:pt x="1472" y="1601"/>
                        <a:pt x="1478" y="1599"/>
                        <a:pt x="1488" y="1599"/>
                      </a:cubicBezTo>
                      <a:cubicBezTo>
                        <a:pt x="1512" y="1597"/>
                        <a:pt x="1505" y="1604"/>
                        <a:pt x="1519" y="1615"/>
                      </a:cubicBezTo>
                      <a:cubicBezTo>
                        <a:pt x="1574" y="1661"/>
                        <a:pt x="1594" y="1559"/>
                        <a:pt x="1651" y="1581"/>
                      </a:cubicBezTo>
                      <a:cubicBezTo>
                        <a:pt x="1673" y="1589"/>
                        <a:pt x="1687" y="1610"/>
                        <a:pt x="1715" y="1601"/>
                      </a:cubicBezTo>
                      <a:cubicBezTo>
                        <a:pt x="1750" y="1591"/>
                        <a:pt x="1736" y="1560"/>
                        <a:pt x="1754" y="1535"/>
                      </a:cubicBezTo>
                      <a:cubicBezTo>
                        <a:pt x="1770" y="1513"/>
                        <a:pt x="1819" y="1515"/>
                        <a:pt x="1844" y="1512"/>
                      </a:cubicBezTo>
                      <a:cubicBezTo>
                        <a:pt x="1847" y="1512"/>
                        <a:pt x="1850" y="1510"/>
                        <a:pt x="1853" y="1510"/>
                      </a:cubicBezTo>
                      <a:cubicBezTo>
                        <a:pt x="1812" y="1451"/>
                        <a:pt x="1774" y="1398"/>
                        <a:pt x="1766" y="1387"/>
                      </a:cubicBezTo>
                      <a:cubicBezTo>
                        <a:pt x="1751" y="1369"/>
                        <a:pt x="1734" y="1362"/>
                        <a:pt x="1707" y="1367"/>
                      </a:cubicBezTo>
                      <a:cubicBezTo>
                        <a:pt x="1679" y="1372"/>
                        <a:pt x="1651" y="1331"/>
                        <a:pt x="1638" y="1310"/>
                      </a:cubicBezTo>
                      <a:cubicBezTo>
                        <a:pt x="1536" y="1137"/>
                        <a:pt x="1548" y="789"/>
                        <a:pt x="1553" y="523"/>
                      </a:cubicBezTo>
                      <a:cubicBezTo>
                        <a:pt x="1554" y="454"/>
                        <a:pt x="1598" y="299"/>
                        <a:pt x="1619" y="242"/>
                      </a:cubicBezTo>
                      <a:cubicBezTo>
                        <a:pt x="1641" y="184"/>
                        <a:pt x="1607" y="181"/>
                        <a:pt x="1589" y="204"/>
                      </a:cubicBezTo>
                      <a:cubicBezTo>
                        <a:pt x="1540" y="271"/>
                        <a:pt x="1463" y="282"/>
                        <a:pt x="1411" y="266"/>
                      </a:cubicBezTo>
                      <a:cubicBezTo>
                        <a:pt x="1358" y="249"/>
                        <a:pt x="1317" y="193"/>
                        <a:pt x="1292" y="158"/>
                      </a:cubicBezTo>
                      <a:cubicBezTo>
                        <a:pt x="1267" y="123"/>
                        <a:pt x="1219" y="102"/>
                        <a:pt x="1194" y="103"/>
                      </a:cubicBezTo>
                      <a:cubicBezTo>
                        <a:pt x="1169" y="104"/>
                        <a:pt x="1142" y="85"/>
                        <a:pt x="1108" y="43"/>
                      </a:cubicBezTo>
                      <a:cubicBezTo>
                        <a:pt x="1074" y="0"/>
                        <a:pt x="1062" y="17"/>
                        <a:pt x="1062" y="60"/>
                      </a:cubicBezTo>
                      <a:cubicBezTo>
                        <a:pt x="1062" y="104"/>
                        <a:pt x="1054" y="124"/>
                        <a:pt x="1022" y="157"/>
                      </a:cubicBezTo>
                      <a:cubicBezTo>
                        <a:pt x="967" y="211"/>
                        <a:pt x="982" y="258"/>
                        <a:pt x="970" y="297"/>
                      </a:cubicBezTo>
                      <a:cubicBezTo>
                        <a:pt x="959" y="336"/>
                        <a:pt x="947" y="392"/>
                        <a:pt x="944" y="439"/>
                      </a:cubicBezTo>
                      <a:cubicBezTo>
                        <a:pt x="942" y="487"/>
                        <a:pt x="922" y="502"/>
                        <a:pt x="919" y="541"/>
                      </a:cubicBezTo>
                      <a:cubicBezTo>
                        <a:pt x="917" y="579"/>
                        <a:pt x="957" y="589"/>
                        <a:pt x="974" y="578"/>
                      </a:cubicBezTo>
                      <a:cubicBezTo>
                        <a:pt x="992" y="567"/>
                        <a:pt x="998" y="543"/>
                        <a:pt x="1017" y="533"/>
                      </a:cubicBezTo>
                      <a:cubicBezTo>
                        <a:pt x="1033" y="525"/>
                        <a:pt x="1045" y="523"/>
                        <a:pt x="1064" y="522"/>
                      </a:cubicBezTo>
                      <a:cubicBezTo>
                        <a:pt x="1083" y="521"/>
                        <a:pt x="1101" y="518"/>
                        <a:pt x="1120" y="503"/>
                      </a:cubicBezTo>
                      <a:cubicBezTo>
                        <a:pt x="1139" y="489"/>
                        <a:pt x="1156" y="483"/>
                        <a:pt x="1177" y="495"/>
                      </a:cubicBezTo>
                      <a:cubicBezTo>
                        <a:pt x="1198" y="506"/>
                        <a:pt x="1217" y="507"/>
                        <a:pt x="1228" y="491"/>
                      </a:cubicBezTo>
                      <a:cubicBezTo>
                        <a:pt x="1240" y="474"/>
                        <a:pt x="1266" y="466"/>
                        <a:pt x="1288" y="451"/>
                      </a:cubicBezTo>
                      <a:cubicBezTo>
                        <a:pt x="1310" y="437"/>
                        <a:pt x="1297" y="429"/>
                        <a:pt x="1313" y="396"/>
                      </a:cubicBezTo>
                      <a:cubicBezTo>
                        <a:pt x="1330" y="362"/>
                        <a:pt x="1355" y="380"/>
                        <a:pt x="1369" y="396"/>
                      </a:cubicBezTo>
                      <a:cubicBezTo>
                        <a:pt x="1383" y="411"/>
                        <a:pt x="1397" y="434"/>
                        <a:pt x="1423" y="486"/>
                      </a:cubicBezTo>
                      <a:cubicBezTo>
                        <a:pt x="1449" y="538"/>
                        <a:pt x="1432" y="564"/>
                        <a:pt x="1417" y="590"/>
                      </a:cubicBezTo>
                      <a:cubicBezTo>
                        <a:pt x="1402" y="616"/>
                        <a:pt x="1400" y="654"/>
                        <a:pt x="1396" y="680"/>
                      </a:cubicBezTo>
                      <a:cubicBezTo>
                        <a:pt x="1392" y="707"/>
                        <a:pt x="1396" y="750"/>
                        <a:pt x="1386" y="785"/>
                      </a:cubicBezTo>
                      <a:cubicBezTo>
                        <a:pt x="1377" y="819"/>
                        <a:pt x="1333" y="887"/>
                        <a:pt x="1308" y="909"/>
                      </a:cubicBezTo>
                      <a:cubicBezTo>
                        <a:pt x="1283" y="932"/>
                        <a:pt x="1270" y="921"/>
                        <a:pt x="1249" y="897"/>
                      </a:cubicBezTo>
                      <a:cubicBezTo>
                        <a:pt x="1228" y="873"/>
                        <a:pt x="1230" y="870"/>
                        <a:pt x="1209" y="863"/>
                      </a:cubicBezTo>
                      <a:cubicBezTo>
                        <a:pt x="1188" y="855"/>
                        <a:pt x="1175" y="843"/>
                        <a:pt x="1156" y="837"/>
                      </a:cubicBezTo>
                      <a:cubicBezTo>
                        <a:pt x="1137" y="830"/>
                        <a:pt x="1141" y="811"/>
                        <a:pt x="1138" y="796"/>
                      </a:cubicBezTo>
                      <a:cubicBezTo>
                        <a:pt x="1135" y="782"/>
                        <a:pt x="1107" y="770"/>
                        <a:pt x="1077" y="748"/>
                      </a:cubicBezTo>
                      <a:cubicBezTo>
                        <a:pt x="1046" y="727"/>
                        <a:pt x="1034" y="745"/>
                        <a:pt x="1024" y="764"/>
                      </a:cubicBezTo>
                      <a:cubicBezTo>
                        <a:pt x="1014" y="783"/>
                        <a:pt x="1011" y="800"/>
                        <a:pt x="1022" y="821"/>
                      </a:cubicBezTo>
                      <a:cubicBezTo>
                        <a:pt x="1034" y="842"/>
                        <a:pt x="1029" y="865"/>
                        <a:pt x="1015" y="900"/>
                      </a:cubicBezTo>
                      <a:cubicBezTo>
                        <a:pt x="1002" y="934"/>
                        <a:pt x="980" y="970"/>
                        <a:pt x="929" y="976"/>
                      </a:cubicBezTo>
                      <a:cubicBezTo>
                        <a:pt x="878" y="981"/>
                        <a:pt x="848" y="939"/>
                        <a:pt x="834" y="892"/>
                      </a:cubicBezTo>
                      <a:cubicBezTo>
                        <a:pt x="821" y="845"/>
                        <a:pt x="803" y="695"/>
                        <a:pt x="799" y="658"/>
                      </a:cubicBezTo>
                      <a:cubicBezTo>
                        <a:pt x="794" y="622"/>
                        <a:pt x="796" y="593"/>
                        <a:pt x="797" y="545"/>
                      </a:cubicBezTo>
                      <a:cubicBezTo>
                        <a:pt x="799" y="497"/>
                        <a:pt x="786" y="498"/>
                        <a:pt x="772" y="481"/>
                      </a:cubicBezTo>
                      <a:cubicBezTo>
                        <a:pt x="758" y="464"/>
                        <a:pt x="756" y="453"/>
                        <a:pt x="722" y="447"/>
                      </a:cubicBezTo>
                      <a:cubicBezTo>
                        <a:pt x="688" y="441"/>
                        <a:pt x="684" y="465"/>
                        <a:pt x="673" y="476"/>
                      </a:cubicBezTo>
                      <a:cubicBezTo>
                        <a:pt x="663" y="488"/>
                        <a:pt x="654" y="508"/>
                        <a:pt x="622" y="502"/>
                      </a:cubicBezTo>
                      <a:cubicBezTo>
                        <a:pt x="591" y="495"/>
                        <a:pt x="576" y="473"/>
                        <a:pt x="556" y="445"/>
                      </a:cubicBezTo>
                      <a:cubicBezTo>
                        <a:pt x="535" y="417"/>
                        <a:pt x="518" y="400"/>
                        <a:pt x="496" y="409"/>
                      </a:cubicBezTo>
                      <a:cubicBezTo>
                        <a:pt x="473" y="419"/>
                        <a:pt x="484" y="442"/>
                        <a:pt x="486" y="469"/>
                      </a:cubicBezTo>
                      <a:cubicBezTo>
                        <a:pt x="488" y="496"/>
                        <a:pt x="489" y="523"/>
                        <a:pt x="478" y="542"/>
                      </a:cubicBezTo>
                      <a:cubicBezTo>
                        <a:pt x="468" y="561"/>
                        <a:pt x="444" y="567"/>
                        <a:pt x="425" y="573"/>
                      </a:cubicBezTo>
                      <a:cubicBezTo>
                        <a:pt x="407" y="580"/>
                        <a:pt x="428" y="589"/>
                        <a:pt x="443" y="596"/>
                      </a:cubicBezTo>
                      <a:cubicBezTo>
                        <a:pt x="459" y="604"/>
                        <a:pt x="470" y="621"/>
                        <a:pt x="477" y="650"/>
                      </a:cubicBezTo>
                      <a:cubicBezTo>
                        <a:pt x="484" y="679"/>
                        <a:pt x="468" y="794"/>
                        <a:pt x="463" y="836"/>
                      </a:cubicBezTo>
                      <a:cubicBezTo>
                        <a:pt x="459" y="878"/>
                        <a:pt x="430" y="975"/>
                        <a:pt x="422" y="994"/>
                      </a:cubicBezTo>
                      <a:cubicBezTo>
                        <a:pt x="413" y="1012"/>
                        <a:pt x="392" y="1030"/>
                        <a:pt x="374" y="1036"/>
                      </a:cubicBezTo>
                      <a:cubicBezTo>
                        <a:pt x="355" y="1042"/>
                        <a:pt x="339" y="1042"/>
                        <a:pt x="321" y="1062"/>
                      </a:cubicBezTo>
                      <a:cubicBezTo>
                        <a:pt x="304" y="1082"/>
                        <a:pt x="278" y="1092"/>
                        <a:pt x="259" y="1090"/>
                      </a:cubicBezTo>
                      <a:cubicBezTo>
                        <a:pt x="240" y="1087"/>
                        <a:pt x="231" y="1068"/>
                        <a:pt x="211" y="1062"/>
                      </a:cubicBezTo>
                      <a:cubicBezTo>
                        <a:pt x="190" y="1056"/>
                        <a:pt x="171" y="1081"/>
                        <a:pt x="154" y="1094"/>
                      </a:cubicBezTo>
                      <a:cubicBezTo>
                        <a:pt x="137" y="1107"/>
                        <a:pt x="130" y="1136"/>
                        <a:pt x="124" y="1157"/>
                      </a:cubicBezTo>
                      <a:cubicBezTo>
                        <a:pt x="118" y="1177"/>
                        <a:pt x="99" y="1193"/>
                        <a:pt x="79" y="1214"/>
                      </a:cubicBezTo>
                      <a:cubicBezTo>
                        <a:pt x="59" y="1236"/>
                        <a:pt x="38" y="1244"/>
                        <a:pt x="20" y="1258"/>
                      </a:cubicBezTo>
                      <a:cubicBezTo>
                        <a:pt x="0" y="1274"/>
                        <a:pt x="11" y="1299"/>
                        <a:pt x="40" y="1299"/>
                      </a:cubicBezTo>
                      <a:cubicBezTo>
                        <a:pt x="68" y="1299"/>
                        <a:pt x="74" y="1305"/>
                        <a:pt x="84" y="1322"/>
                      </a:cubicBezTo>
                      <a:cubicBezTo>
                        <a:pt x="93" y="1338"/>
                        <a:pt x="104" y="1382"/>
                        <a:pt x="103" y="1416"/>
                      </a:cubicBezTo>
                      <a:cubicBezTo>
                        <a:pt x="102" y="1447"/>
                        <a:pt x="91" y="1465"/>
                        <a:pt x="92" y="1498"/>
                      </a:cubicBezTo>
                      <a:cubicBezTo>
                        <a:pt x="111" y="1490"/>
                        <a:pt x="130" y="1484"/>
                        <a:pt x="154" y="1494"/>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6" name="Freeform 10">
                  <a:extLst>
                    <a:ext uri="{FF2B5EF4-FFF2-40B4-BE49-F238E27FC236}">
                      <a16:creationId xmlns:a16="http://schemas.microsoft.com/office/drawing/2014/main" id="{C9E1A9DF-8CDD-4C45-94D3-C33ED6686721}"/>
                    </a:ext>
                  </a:extLst>
                </p:cNvPr>
                <p:cNvSpPr>
                  <a:spLocks/>
                </p:cNvSpPr>
                <p:nvPr/>
              </p:nvSpPr>
              <p:spPr bwMode="auto">
                <a:xfrm>
                  <a:off x="7076337" y="5839367"/>
                  <a:ext cx="4243" cy="2010"/>
                </a:xfrm>
                <a:custGeom>
                  <a:avLst/>
                  <a:gdLst>
                    <a:gd name="T0" fmla="*/ 8 w 8"/>
                    <a:gd name="T1" fmla="*/ 3 h 4"/>
                    <a:gd name="T2" fmla="*/ 0 w 8"/>
                    <a:gd name="T3" fmla="*/ 0 h 4"/>
                    <a:gd name="T4" fmla="*/ 8 w 8"/>
                    <a:gd name="T5" fmla="*/ 3 h 4"/>
                  </a:gdLst>
                  <a:ahLst/>
                  <a:cxnLst>
                    <a:cxn ang="0">
                      <a:pos x="T0" y="T1"/>
                    </a:cxn>
                    <a:cxn ang="0">
                      <a:pos x="T2" y="T3"/>
                    </a:cxn>
                    <a:cxn ang="0">
                      <a:pos x="T4" y="T5"/>
                    </a:cxn>
                  </a:cxnLst>
                  <a:rect l="0" t="0" r="r" b="b"/>
                  <a:pathLst>
                    <a:path w="8" h="4">
                      <a:moveTo>
                        <a:pt x="8" y="3"/>
                      </a:moveTo>
                      <a:cubicBezTo>
                        <a:pt x="5" y="1"/>
                        <a:pt x="4" y="1"/>
                        <a:pt x="0" y="0"/>
                      </a:cubicBezTo>
                      <a:cubicBezTo>
                        <a:pt x="2" y="3"/>
                        <a:pt x="5" y="4"/>
                        <a:pt x="8" y="3"/>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7" name="Freeform 11">
                  <a:extLst>
                    <a:ext uri="{FF2B5EF4-FFF2-40B4-BE49-F238E27FC236}">
                      <a16:creationId xmlns:a16="http://schemas.microsoft.com/office/drawing/2014/main" id="{747531ED-0900-D740-8FEB-42746B45888E}"/>
                    </a:ext>
                  </a:extLst>
                </p:cNvPr>
                <p:cNvSpPr>
                  <a:spLocks/>
                </p:cNvSpPr>
                <p:nvPr/>
              </p:nvSpPr>
              <p:spPr bwMode="auto">
                <a:xfrm>
                  <a:off x="6009231" y="4782309"/>
                  <a:ext cx="695774" cy="1127618"/>
                </a:xfrm>
                <a:custGeom>
                  <a:avLst/>
                  <a:gdLst>
                    <a:gd name="T0" fmla="*/ 1087 w 1319"/>
                    <a:gd name="T1" fmla="*/ 1955 h 2138"/>
                    <a:gd name="T2" fmla="*/ 1095 w 1319"/>
                    <a:gd name="T3" fmla="*/ 1862 h 2138"/>
                    <a:gd name="T4" fmla="*/ 1085 w 1319"/>
                    <a:gd name="T5" fmla="*/ 1763 h 2138"/>
                    <a:gd name="T6" fmla="*/ 1068 w 1319"/>
                    <a:gd name="T7" fmla="*/ 1689 h 2138"/>
                    <a:gd name="T8" fmla="*/ 1073 w 1319"/>
                    <a:gd name="T9" fmla="*/ 1638 h 2138"/>
                    <a:gd name="T10" fmla="*/ 1014 w 1319"/>
                    <a:gd name="T11" fmla="*/ 1526 h 2138"/>
                    <a:gd name="T12" fmla="*/ 985 w 1319"/>
                    <a:gd name="T13" fmla="*/ 1418 h 2138"/>
                    <a:gd name="T14" fmla="*/ 1041 w 1319"/>
                    <a:gd name="T15" fmla="*/ 1247 h 2138"/>
                    <a:gd name="T16" fmla="*/ 1122 w 1319"/>
                    <a:gd name="T17" fmla="*/ 1176 h 2138"/>
                    <a:gd name="T18" fmla="*/ 1109 w 1319"/>
                    <a:gd name="T19" fmla="*/ 1005 h 2138"/>
                    <a:gd name="T20" fmla="*/ 1134 w 1319"/>
                    <a:gd name="T21" fmla="*/ 977 h 2138"/>
                    <a:gd name="T22" fmla="*/ 1155 w 1319"/>
                    <a:gd name="T23" fmla="*/ 943 h 2138"/>
                    <a:gd name="T24" fmla="*/ 1139 w 1319"/>
                    <a:gd name="T25" fmla="*/ 833 h 2138"/>
                    <a:gd name="T26" fmla="*/ 1198 w 1319"/>
                    <a:gd name="T27" fmla="*/ 784 h 2138"/>
                    <a:gd name="T28" fmla="*/ 1178 w 1319"/>
                    <a:gd name="T29" fmla="*/ 694 h 2138"/>
                    <a:gd name="T30" fmla="*/ 1197 w 1319"/>
                    <a:gd name="T31" fmla="*/ 475 h 2138"/>
                    <a:gd name="T32" fmla="*/ 1253 w 1319"/>
                    <a:gd name="T33" fmla="*/ 375 h 2138"/>
                    <a:gd name="T34" fmla="*/ 1264 w 1319"/>
                    <a:gd name="T35" fmla="*/ 275 h 2138"/>
                    <a:gd name="T36" fmla="*/ 1308 w 1319"/>
                    <a:gd name="T37" fmla="*/ 203 h 2138"/>
                    <a:gd name="T38" fmla="*/ 1194 w 1319"/>
                    <a:gd name="T39" fmla="*/ 97 h 2138"/>
                    <a:gd name="T40" fmla="*/ 1129 w 1319"/>
                    <a:gd name="T41" fmla="*/ 35 h 2138"/>
                    <a:gd name="T42" fmla="*/ 1022 w 1319"/>
                    <a:gd name="T43" fmla="*/ 102 h 2138"/>
                    <a:gd name="T44" fmla="*/ 888 w 1319"/>
                    <a:gd name="T45" fmla="*/ 110 h 2138"/>
                    <a:gd name="T46" fmla="*/ 826 w 1319"/>
                    <a:gd name="T47" fmla="*/ 112 h 2138"/>
                    <a:gd name="T48" fmla="*/ 745 w 1319"/>
                    <a:gd name="T49" fmla="*/ 33 h 2138"/>
                    <a:gd name="T50" fmla="*/ 664 w 1319"/>
                    <a:gd name="T51" fmla="*/ 74 h 2138"/>
                    <a:gd name="T52" fmla="*/ 534 w 1319"/>
                    <a:gd name="T53" fmla="*/ 89 h 2138"/>
                    <a:gd name="T54" fmla="*/ 466 w 1319"/>
                    <a:gd name="T55" fmla="*/ 94 h 2138"/>
                    <a:gd name="T56" fmla="*/ 409 w 1319"/>
                    <a:gd name="T57" fmla="*/ 64 h 2138"/>
                    <a:gd name="T58" fmla="*/ 338 w 1319"/>
                    <a:gd name="T59" fmla="*/ 102 h 2138"/>
                    <a:gd name="T60" fmla="*/ 252 w 1319"/>
                    <a:gd name="T61" fmla="*/ 93 h 2138"/>
                    <a:gd name="T62" fmla="*/ 328 w 1319"/>
                    <a:gd name="T63" fmla="*/ 185 h 2138"/>
                    <a:gd name="T64" fmla="*/ 317 w 1319"/>
                    <a:gd name="T65" fmla="*/ 381 h 2138"/>
                    <a:gd name="T66" fmla="*/ 229 w 1319"/>
                    <a:gd name="T67" fmla="*/ 623 h 2138"/>
                    <a:gd name="T68" fmla="*/ 41 w 1319"/>
                    <a:gd name="T69" fmla="*/ 677 h 2138"/>
                    <a:gd name="T70" fmla="*/ 14 w 1319"/>
                    <a:gd name="T71" fmla="*/ 762 h 2138"/>
                    <a:gd name="T72" fmla="*/ 104 w 1319"/>
                    <a:gd name="T73" fmla="*/ 851 h 2138"/>
                    <a:gd name="T74" fmla="*/ 194 w 1319"/>
                    <a:gd name="T75" fmla="*/ 797 h 2138"/>
                    <a:gd name="T76" fmla="*/ 359 w 1319"/>
                    <a:gd name="T77" fmla="*/ 972 h 2138"/>
                    <a:gd name="T78" fmla="*/ 322 w 1319"/>
                    <a:gd name="T79" fmla="*/ 1495 h 2138"/>
                    <a:gd name="T80" fmla="*/ 220 w 1319"/>
                    <a:gd name="T81" fmla="*/ 1675 h 2138"/>
                    <a:gd name="T82" fmla="*/ 188 w 1319"/>
                    <a:gd name="T83" fmla="*/ 1817 h 2138"/>
                    <a:gd name="T84" fmla="*/ 320 w 1319"/>
                    <a:gd name="T85" fmla="*/ 1822 h 2138"/>
                    <a:gd name="T86" fmla="*/ 383 w 1319"/>
                    <a:gd name="T87" fmla="*/ 1831 h 2138"/>
                    <a:gd name="T88" fmla="*/ 421 w 1319"/>
                    <a:gd name="T89" fmla="*/ 1859 h 2138"/>
                    <a:gd name="T90" fmla="*/ 498 w 1319"/>
                    <a:gd name="T91" fmla="*/ 1889 h 2138"/>
                    <a:gd name="T92" fmla="*/ 649 w 1319"/>
                    <a:gd name="T93" fmla="*/ 1953 h 2138"/>
                    <a:gd name="T94" fmla="*/ 723 w 1319"/>
                    <a:gd name="T95" fmla="*/ 1980 h 2138"/>
                    <a:gd name="T96" fmla="*/ 786 w 1319"/>
                    <a:gd name="T97" fmla="*/ 2081 h 2138"/>
                    <a:gd name="T98" fmla="*/ 936 w 1319"/>
                    <a:gd name="T99" fmla="*/ 2125 h 2138"/>
                    <a:gd name="T100" fmla="*/ 1032 w 1319"/>
                    <a:gd name="T101" fmla="*/ 2063 h 2138"/>
                    <a:gd name="T102" fmla="*/ 1093 w 1319"/>
                    <a:gd name="T103" fmla="*/ 2006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19" h="2138">
                      <a:moveTo>
                        <a:pt x="1093" y="2006"/>
                      </a:moveTo>
                      <a:cubicBezTo>
                        <a:pt x="1092" y="1989"/>
                        <a:pt x="1082" y="1972"/>
                        <a:pt x="1087" y="1955"/>
                      </a:cubicBezTo>
                      <a:cubicBezTo>
                        <a:pt x="1093" y="1938"/>
                        <a:pt x="1118" y="1924"/>
                        <a:pt x="1122" y="1905"/>
                      </a:cubicBezTo>
                      <a:cubicBezTo>
                        <a:pt x="1127" y="1880"/>
                        <a:pt x="1112" y="1871"/>
                        <a:pt x="1095" y="1862"/>
                      </a:cubicBezTo>
                      <a:cubicBezTo>
                        <a:pt x="1070" y="1848"/>
                        <a:pt x="1070" y="1849"/>
                        <a:pt x="1074" y="1822"/>
                      </a:cubicBezTo>
                      <a:cubicBezTo>
                        <a:pt x="1078" y="1801"/>
                        <a:pt x="1070" y="1779"/>
                        <a:pt x="1085" y="1763"/>
                      </a:cubicBezTo>
                      <a:cubicBezTo>
                        <a:pt x="1096" y="1752"/>
                        <a:pt x="1138" y="1742"/>
                        <a:pt x="1109" y="1720"/>
                      </a:cubicBezTo>
                      <a:cubicBezTo>
                        <a:pt x="1091" y="1706"/>
                        <a:pt x="1066" y="1729"/>
                        <a:pt x="1068" y="1689"/>
                      </a:cubicBezTo>
                      <a:cubicBezTo>
                        <a:pt x="1083" y="1692"/>
                        <a:pt x="1093" y="1678"/>
                        <a:pt x="1093" y="1664"/>
                      </a:cubicBezTo>
                      <a:cubicBezTo>
                        <a:pt x="1094" y="1643"/>
                        <a:pt x="1085" y="1648"/>
                        <a:pt x="1073" y="1638"/>
                      </a:cubicBezTo>
                      <a:cubicBezTo>
                        <a:pt x="1047" y="1617"/>
                        <a:pt x="1031" y="1597"/>
                        <a:pt x="1021" y="1566"/>
                      </a:cubicBezTo>
                      <a:cubicBezTo>
                        <a:pt x="1017" y="1553"/>
                        <a:pt x="1018" y="1538"/>
                        <a:pt x="1014" y="1526"/>
                      </a:cubicBezTo>
                      <a:cubicBezTo>
                        <a:pt x="1008" y="1507"/>
                        <a:pt x="994" y="1502"/>
                        <a:pt x="984" y="1487"/>
                      </a:cubicBezTo>
                      <a:cubicBezTo>
                        <a:pt x="972" y="1470"/>
                        <a:pt x="964" y="1431"/>
                        <a:pt x="985" y="1418"/>
                      </a:cubicBezTo>
                      <a:cubicBezTo>
                        <a:pt x="988" y="1388"/>
                        <a:pt x="1022" y="1362"/>
                        <a:pt x="1030" y="1337"/>
                      </a:cubicBezTo>
                      <a:cubicBezTo>
                        <a:pt x="1038" y="1310"/>
                        <a:pt x="1022" y="1272"/>
                        <a:pt x="1041" y="1247"/>
                      </a:cubicBezTo>
                      <a:cubicBezTo>
                        <a:pt x="1050" y="1235"/>
                        <a:pt x="1065" y="1233"/>
                        <a:pt x="1077" y="1226"/>
                      </a:cubicBezTo>
                      <a:cubicBezTo>
                        <a:pt x="1097" y="1213"/>
                        <a:pt x="1112" y="1196"/>
                        <a:pt x="1122" y="1176"/>
                      </a:cubicBezTo>
                      <a:cubicBezTo>
                        <a:pt x="1138" y="1146"/>
                        <a:pt x="1156" y="1109"/>
                        <a:pt x="1147" y="1073"/>
                      </a:cubicBezTo>
                      <a:cubicBezTo>
                        <a:pt x="1140" y="1045"/>
                        <a:pt x="1089" y="1036"/>
                        <a:pt x="1109" y="1005"/>
                      </a:cubicBezTo>
                      <a:cubicBezTo>
                        <a:pt x="1111" y="1002"/>
                        <a:pt x="1123" y="1002"/>
                        <a:pt x="1127" y="996"/>
                      </a:cubicBezTo>
                      <a:cubicBezTo>
                        <a:pt x="1132" y="990"/>
                        <a:pt x="1131" y="984"/>
                        <a:pt x="1134" y="977"/>
                      </a:cubicBezTo>
                      <a:cubicBezTo>
                        <a:pt x="1137" y="972"/>
                        <a:pt x="1137" y="964"/>
                        <a:pt x="1139" y="959"/>
                      </a:cubicBezTo>
                      <a:cubicBezTo>
                        <a:pt x="1143" y="950"/>
                        <a:pt x="1153" y="952"/>
                        <a:pt x="1155" y="943"/>
                      </a:cubicBezTo>
                      <a:cubicBezTo>
                        <a:pt x="1163" y="904"/>
                        <a:pt x="1100" y="910"/>
                        <a:pt x="1091" y="887"/>
                      </a:cubicBezTo>
                      <a:cubicBezTo>
                        <a:pt x="1077" y="854"/>
                        <a:pt x="1111" y="832"/>
                        <a:pt x="1139" y="833"/>
                      </a:cubicBezTo>
                      <a:cubicBezTo>
                        <a:pt x="1160" y="833"/>
                        <a:pt x="1177" y="847"/>
                        <a:pt x="1197" y="844"/>
                      </a:cubicBezTo>
                      <a:cubicBezTo>
                        <a:pt x="1204" y="823"/>
                        <a:pt x="1201" y="806"/>
                        <a:pt x="1198" y="784"/>
                      </a:cubicBezTo>
                      <a:cubicBezTo>
                        <a:pt x="1195" y="763"/>
                        <a:pt x="1192" y="761"/>
                        <a:pt x="1183" y="743"/>
                      </a:cubicBezTo>
                      <a:cubicBezTo>
                        <a:pt x="1175" y="726"/>
                        <a:pt x="1177" y="712"/>
                        <a:pt x="1178" y="694"/>
                      </a:cubicBezTo>
                      <a:cubicBezTo>
                        <a:pt x="1181" y="638"/>
                        <a:pt x="1149" y="599"/>
                        <a:pt x="1180" y="542"/>
                      </a:cubicBezTo>
                      <a:cubicBezTo>
                        <a:pt x="1193" y="519"/>
                        <a:pt x="1202" y="500"/>
                        <a:pt x="1197" y="475"/>
                      </a:cubicBezTo>
                      <a:cubicBezTo>
                        <a:pt x="1195" y="459"/>
                        <a:pt x="1179" y="431"/>
                        <a:pt x="1189" y="414"/>
                      </a:cubicBezTo>
                      <a:cubicBezTo>
                        <a:pt x="1202" y="396"/>
                        <a:pt x="1238" y="396"/>
                        <a:pt x="1253" y="375"/>
                      </a:cubicBezTo>
                      <a:cubicBezTo>
                        <a:pt x="1261" y="365"/>
                        <a:pt x="1265" y="356"/>
                        <a:pt x="1269" y="349"/>
                      </a:cubicBezTo>
                      <a:cubicBezTo>
                        <a:pt x="1258" y="327"/>
                        <a:pt x="1258" y="298"/>
                        <a:pt x="1264" y="275"/>
                      </a:cubicBezTo>
                      <a:cubicBezTo>
                        <a:pt x="1267" y="264"/>
                        <a:pt x="1272" y="244"/>
                        <a:pt x="1278" y="233"/>
                      </a:cubicBezTo>
                      <a:cubicBezTo>
                        <a:pt x="1285" y="220"/>
                        <a:pt x="1302" y="216"/>
                        <a:pt x="1308" y="203"/>
                      </a:cubicBezTo>
                      <a:cubicBezTo>
                        <a:pt x="1319" y="182"/>
                        <a:pt x="1306" y="130"/>
                        <a:pt x="1290" y="115"/>
                      </a:cubicBezTo>
                      <a:cubicBezTo>
                        <a:pt x="1263" y="88"/>
                        <a:pt x="1219" y="118"/>
                        <a:pt x="1194" y="97"/>
                      </a:cubicBezTo>
                      <a:cubicBezTo>
                        <a:pt x="1183" y="88"/>
                        <a:pt x="1186" y="20"/>
                        <a:pt x="1188" y="2"/>
                      </a:cubicBezTo>
                      <a:cubicBezTo>
                        <a:pt x="1151" y="0"/>
                        <a:pt x="1145" y="8"/>
                        <a:pt x="1129" y="35"/>
                      </a:cubicBezTo>
                      <a:cubicBezTo>
                        <a:pt x="1116" y="55"/>
                        <a:pt x="1098" y="70"/>
                        <a:pt x="1080" y="85"/>
                      </a:cubicBezTo>
                      <a:cubicBezTo>
                        <a:pt x="1062" y="98"/>
                        <a:pt x="1042" y="95"/>
                        <a:pt x="1022" y="102"/>
                      </a:cubicBezTo>
                      <a:cubicBezTo>
                        <a:pt x="995" y="112"/>
                        <a:pt x="985" y="138"/>
                        <a:pt x="950" y="126"/>
                      </a:cubicBezTo>
                      <a:cubicBezTo>
                        <a:pt x="927" y="118"/>
                        <a:pt x="916" y="99"/>
                        <a:pt x="888" y="110"/>
                      </a:cubicBezTo>
                      <a:cubicBezTo>
                        <a:pt x="873" y="116"/>
                        <a:pt x="879" y="123"/>
                        <a:pt x="861" y="125"/>
                      </a:cubicBezTo>
                      <a:cubicBezTo>
                        <a:pt x="848" y="126"/>
                        <a:pt x="836" y="119"/>
                        <a:pt x="826" y="112"/>
                      </a:cubicBezTo>
                      <a:cubicBezTo>
                        <a:pt x="805" y="98"/>
                        <a:pt x="795" y="79"/>
                        <a:pt x="772" y="69"/>
                      </a:cubicBezTo>
                      <a:cubicBezTo>
                        <a:pt x="751" y="60"/>
                        <a:pt x="746" y="60"/>
                        <a:pt x="745" y="33"/>
                      </a:cubicBezTo>
                      <a:cubicBezTo>
                        <a:pt x="724" y="30"/>
                        <a:pt x="690" y="22"/>
                        <a:pt x="675" y="40"/>
                      </a:cubicBezTo>
                      <a:cubicBezTo>
                        <a:pt x="667" y="50"/>
                        <a:pt x="672" y="65"/>
                        <a:pt x="664" y="74"/>
                      </a:cubicBezTo>
                      <a:cubicBezTo>
                        <a:pt x="659" y="79"/>
                        <a:pt x="634" y="86"/>
                        <a:pt x="628" y="87"/>
                      </a:cubicBezTo>
                      <a:cubicBezTo>
                        <a:pt x="599" y="91"/>
                        <a:pt x="563" y="96"/>
                        <a:pt x="534" y="89"/>
                      </a:cubicBezTo>
                      <a:cubicBezTo>
                        <a:pt x="517" y="85"/>
                        <a:pt x="514" y="81"/>
                        <a:pt x="498" y="83"/>
                      </a:cubicBezTo>
                      <a:cubicBezTo>
                        <a:pt x="487" y="84"/>
                        <a:pt x="475" y="93"/>
                        <a:pt x="466" y="94"/>
                      </a:cubicBezTo>
                      <a:cubicBezTo>
                        <a:pt x="453" y="95"/>
                        <a:pt x="442" y="94"/>
                        <a:pt x="430" y="88"/>
                      </a:cubicBezTo>
                      <a:cubicBezTo>
                        <a:pt x="417" y="82"/>
                        <a:pt x="416" y="70"/>
                        <a:pt x="409" y="64"/>
                      </a:cubicBezTo>
                      <a:cubicBezTo>
                        <a:pt x="394" y="49"/>
                        <a:pt x="359" y="44"/>
                        <a:pt x="345" y="71"/>
                      </a:cubicBezTo>
                      <a:cubicBezTo>
                        <a:pt x="340" y="81"/>
                        <a:pt x="351" y="96"/>
                        <a:pt x="338" y="102"/>
                      </a:cubicBezTo>
                      <a:cubicBezTo>
                        <a:pt x="329" y="106"/>
                        <a:pt x="323" y="92"/>
                        <a:pt x="314" y="89"/>
                      </a:cubicBezTo>
                      <a:cubicBezTo>
                        <a:pt x="290" y="79"/>
                        <a:pt x="271" y="85"/>
                        <a:pt x="252" y="93"/>
                      </a:cubicBezTo>
                      <a:cubicBezTo>
                        <a:pt x="252" y="95"/>
                        <a:pt x="252" y="98"/>
                        <a:pt x="253" y="101"/>
                      </a:cubicBezTo>
                      <a:cubicBezTo>
                        <a:pt x="256" y="140"/>
                        <a:pt x="298" y="149"/>
                        <a:pt x="328" y="185"/>
                      </a:cubicBezTo>
                      <a:cubicBezTo>
                        <a:pt x="357" y="221"/>
                        <a:pt x="343" y="253"/>
                        <a:pt x="335" y="284"/>
                      </a:cubicBezTo>
                      <a:cubicBezTo>
                        <a:pt x="326" y="314"/>
                        <a:pt x="322" y="348"/>
                        <a:pt x="317" y="381"/>
                      </a:cubicBezTo>
                      <a:cubicBezTo>
                        <a:pt x="312" y="413"/>
                        <a:pt x="298" y="431"/>
                        <a:pt x="295" y="477"/>
                      </a:cubicBezTo>
                      <a:cubicBezTo>
                        <a:pt x="291" y="522"/>
                        <a:pt x="254" y="569"/>
                        <a:pt x="229" y="623"/>
                      </a:cubicBezTo>
                      <a:cubicBezTo>
                        <a:pt x="205" y="677"/>
                        <a:pt x="147" y="713"/>
                        <a:pt x="120" y="722"/>
                      </a:cubicBezTo>
                      <a:cubicBezTo>
                        <a:pt x="90" y="733"/>
                        <a:pt x="65" y="705"/>
                        <a:pt x="41" y="677"/>
                      </a:cubicBezTo>
                      <a:cubicBezTo>
                        <a:pt x="17" y="650"/>
                        <a:pt x="0" y="673"/>
                        <a:pt x="3" y="690"/>
                      </a:cubicBezTo>
                      <a:cubicBezTo>
                        <a:pt x="6" y="707"/>
                        <a:pt x="3" y="745"/>
                        <a:pt x="14" y="762"/>
                      </a:cubicBezTo>
                      <a:cubicBezTo>
                        <a:pt x="24" y="778"/>
                        <a:pt x="38" y="801"/>
                        <a:pt x="50" y="828"/>
                      </a:cubicBezTo>
                      <a:cubicBezTo>
                        <a:pt x="62" y="856"/>
                        <a:pt x="74" y="846"/>
                        <a:pt x="104" y="851"/>
                      </a:cubicBezTo>
                      <a:cubicBezTo>
                        <a:pt x="134" y="855"/>
                        <a:pt x="151" y="850"/>
                        <a:pt x="165" y="839"/>
                      </a:cubicBezTo>
                      <a:cubicBezTo>
                        <a:pt x="186" y="822"/>
                        <a:pt x="178" y="799"/>
                        <a:pt x="194" y="797"/>
                      </a:cubicBezTo>
                      <a:cubicBezTo>
                        <a:pt x="231" y="791"/>
                        <a:pt x="251" y="805"/>
                        <a:pt x="283" y="829"/>
                      </a:cubicBezTo>
                      <a:cubicBezTo>
                        <a:pt x="315" y="853"/>
                        <a:pt x="338" y="907"/>
                        <a:pt x="359" y="972"/>
                      </a:cubicBezTo>
                      <a:cubicBezTo>
                        <a:pt x="380" y="1038"/>
                        <a:pt x="370" y="1106"/>
                        <a:pt x="374" y="1193"/>
                      </a:cubicBezTo>
                      <a:cubicBezTo>
                        <a:pt x="378" y="1280"/>
                        <a:pt x="330" y="1458"/>
                        <a:pt x="322" y="1495"/>
                      </a:cubicBezTo>
                      <a:cubicBezTo>
                        <a:pt x="314" y="1532"/>
                        <a:pt x="286" y="1576"/>
                        <a:pt x="248" y="1601"/>
                      </a:cubicBezTo>
                      <a:cubicBezTo>
                        <a:pt x="211" y="1625"/>
                        <a:pt x="225" y="1643"/>
                        <a:pt x="220" y="1675"/>
                      </a:cubicBezTo>
                      <a:cubicBezTo>
                        <a:pt x="215" y="1707"/>
                        <a:pt x="220" y="1711"/>
                        <a:pt x="215" y="1745"/>
                      </a:cubicBezTo>
                      <a:cubicBezTo>
                        <a:pt x="210" y="1776"/>
                        <a:pt x="195" y="1788"/>
                        <a:pt x="188" y="1817"/>
                      </a:cubicBezTo>
                      <a:cubicBezTo>
                        <a:pt x="213" y="1820"/>
                        <a:pt x="239" y="1823"/>
                        <a:pt x="262" y="1824"/>
                      </a:cubicBezTo>
                      <a:cubicBezTo>
                        <a:pt x="279" y="1825"/>
                        <a:pt x="304" y="1826"/>
                        <a:pt x="320" y="1822"/>
                      </a:cubicBezTo>
                      <a:cubicBezTo>
                        <a:pt x="344" y="1816"/>
                        <a:pt x="344" y="1801"/>
                        <a:pt x="364" y="1789"/>
                      </a:cubicBezTo>
                      <a:cubicBezTo>
                        <a:pt x="379" y="1802"/>
                        <a:pt x="378" y="1814"/>
                        <a:pt x="383" y="1831"/>
                      </a:cubicBezTo>
                      <a:cubicBezTo>
                        <a:pt x="385" y="1838"/>
                        <a:pt x="379" y="1847"/>
                        <a:pt x="386" y="1853"/>
                      </a:cubicBezTo>
                      <a:cubicBezTo>
                        <a:pt x="392" y="1859"/>
                        <a:pt x="412" y="1854"/>
                        <a:pt x="421" y="1859"/>
                      </a:cubicBezTo>
                      <a:cubicBezTo>
                        <a:pt x="433" y="1867"/>
                        <a:pt x="434" y="1883"/>
                        <a:pt x="451" y="1891"/>
                      </a:cubicBezTo>
                      <a:cubicBezTo>
                        <a:pt x="467" y="1898"/>
                        <a:pt x="483" y="1901"/>
                        <a:pt x="498" y="1889"/>
                      </a:cubicBezTo>
                      <a:cubicBezTo>
                        <a:pt x="527" y="1953"/>
                        <a:pt x="590" y="1921"/>
                        <a:pt x="643" y="1928"/>
                      </a:cubicBezTo>
                      <a:cubicBezTo>
                        <a:pt x="644" y="1937"/>
                        <a:pt x="646" y="1944"/>
                        <a:pt x="649" y="1953"/>
                      </a:cubicBezTo>
                      <a:cubicBezTo>
                        <a:pt x="667" y="1952"/>
                        <a:pt x="667" y="1949"/>
                        <a:pt x="681" y="1956"/>
                      </a:cubicBezTo>
                      <a:cubicBezTo>
                        <a:pt x="699" y="1966"/>
                        <a:pt x="705" y="1974"/>
                        <a:pt x="723" y="1980"/>
                      </a:cubicBezTo>
                      <a:cubicBezTo>
                        <a:pt x="757" y="1992"/>
                        <a:pt x="774" y="2009"/>
                        <a:pt x="780" y="2045"/>
                      </a:cubicBezTo>
                      <a:cubicBezTo>
                        <a:pt x="783" y="2059"/>
                        <a:pt x="777" y="2069"/>
                        <a:pt x="786" y="2081"/>
                      </a:cubicBezTo>
                      <a:cubicBezTo>
                        <a:pt x="795" y="2093"/>
                        <a:pt x="817" y="2095"/>
                        <a:pt x="831" y="2099"/>
                      </a:cubicBezTo>
                      <a:cubicBezTo>
                        <a:pt x="867" y="2108"/>
                        <a:pt x="893" y="2138"/>
                        <a:pt x="936" y="2125"/>
                      </a:cubicBezTo>
                      <a:cubicBezTo>
                        <a:pt x="952" y="2121"/>
                        <a:pt x="964" y="2100"/>
                        <a:pt x="980" y="2096"/>
                      </a:cubicBezTo>
                      <a:cubicBezTo>
                        <a:pt x="1012" y="2086"/>
                        <a:pt x="1013" y="2097"/>
                        <a:pt x="1032" y="2063"/>
                      </a:cubicBezTo>
                      <a:cubicBezTo>
                        <a:pt x="1051" y="2031"/>
                        <a:pt x="1062" y="2023"/>
                        <a:pt x="1093" y="2021"/>
                      </a:cubicBezTo>
                      <a:cubicBezTo>
                        <a:pt x="1094" y="2016"/>
                        <a:pt x="1094" y="2011"/>
                        <a:pt x="1093" y="2006"/>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8" name="Freeform 12">
                  <a:extLst>
                    <a:ext uri="{FF2B5EF4-FFF2-40B4-BE49-F238E27FC236}">
                      <a16:creationId xmlns:a16="http://schemas.microsoft.com/office/drawing/2014/main" id="{7AF4526E-0EDF-BC47-A7B4-1032C966EFE7}"/>
                    </a:ext>
                  </a:extLst>
                </p:cNvPr>
                <p:cNvSpPr>
                  <a:spLocks/>
                </p:cNvSpPr>
                <p:nvPr/>
              </p:nvSpPr>
              <p:spPr bwMode="auto">
                <a:xfrm>
                  <a:off x="6517665" y="4837686"/>
                  <a:ext cx="777052" cy="1153074"/>
                </a:xfrm>
                <a:custGeom>
                  <a:avLst/>
                  <a:gdLst>
                    <a:gd name="T0" fmla="*/ 1347 w 1473"/>
                    <a:gd name="T1" fmla="*/ 1055 h 2186"/>
                    <a:gd name="T2" fmla="*/ 1334 w 1473"/>
                    <a:gd name="T3" fmla="*/ 728 h 2186"/>
                    <a:gd name="T4" fmla="*/ 1286 w 1473"/>
                    <a:gd name="T5" fmla="*/ 555 h 2186"/>
                    <a:gd name="T6" fmla="*/ 1209 w 1473"/>
                    <a:gd name="T7" fmla="*/ 394 h 2186"/>
                    <a:gd name="T8" fmla="*/ 1173 w 1473"/>
                    <a:gd name="T9" fmla="*/ 279 h 2186"/>
                    <a:gd name="T10" fmla="*/ 1049 w 1473"/>
                    <a:gd name="T11" fmla="*/ 0 h 2186"/>
                    <a:gd name="T12" fmla="*/ 950 w 1473"/>
                    <a:gd name="T13" fmla="*/ 25 h 2186"/>
                    <a:gd name="T14" fmla="*/ 847 w 1473"/>
                    <a:gd name="T15" fmla="*/ 71 h 2186"/>
                    <a:gd name="T16" fmla="*/ 684 w 1473"/>
                    <a:gd name="T17" fmla="*/ 89 h 2186"/>
                    <a:gd name="T18" fmla="*/ 588 w 1473"/>
                    <a:gd name="T19" fmla="*/ 122 h 2186"/>
                    <a:gd name="T20" fmla="*/ 479 w 1473"/>
                    <a:gd name="T21" fmla="*/ 171 h 2186"/>
                    <a:gd name="T22" fmla="*/ 416 w 1473"/>
                    <a:gd name="T23" fmla="*/ 247 h 2186"/>
                    <a:gd name="T24" fmla="*/ 305 w 1473"/>
                    <a:gd name="T25" fmla="*/ 244 h 2186"/>
                    <a:gd name="T26" fmla="*/ 225 w 1473"/>
                    <a:gd name="T27" fmla="*/ 309 h 2186"/>
                    <a:gd name="T28" fmla="*/ 216 w 1473"/>
                    <a:gd name="T29" fmla="*/ 437 h 2186"/>
                    <a:gd name="T30" fmla="*/ 219 w 1473"/>
                    <a:gd name="T31" fmla="*/ 638 h 2186"/>
                    <a:gd name="T32" fmla="*/ 233 w 1473"/>
                    <a:gd name="T33" fmla="*/ 739 h 2186"/>
                    <a:gd name="T34" fmla="*/ 127 w 1473"/>
                    <a:gd name="T35" fmla="*/ 782 h 2186"/>
                    <a:gd name="T36" fmla="*/ 175 w 1473"/>
                    <a:gd name="T37" fmla="*/ 854 h 2186"/>
                    <a:gd name="T38" fmla="*/ 163 w 1473"/>
                    <a:gd name="T39" fmla="*/ 891 h 2186"/>
                    <a:gd name="T40" fmla="*/ 183 w 1473"/>
                    <a:gd name="T41" fmla="*/ 968 h 2186"/>
                    <a:gd name="T42" fmla="*/ 113 w 1473"/>
                    <a:gd name="T43" fmla="*/ 1121 h 2186"/>
                    <a:gd name="T44" fmla="*/ 66 w 1473"/>
                    <a:gd name="T45" fmla="*/ 1232 h 2186"/>
                    <a:gd name="T46" fmla="*/ 20 w 1473"/>
                    <a:gd name="T47" fmla="*/ 1382 h 2186"/>
                    <a:gd name="T48" fmla="*/ 57 w 1473"/>
                    <a:gd name="T49" fmla="*/ 1461 h 2186"/>
                    <a:gd name="T50" fmla="*/ 129 w 1473"/>
                    <a:gd name="T51" fmla="*/ 1559 h 2186"/>
                    <a:gd name="T52" fmla="*/ 145 w 1473"/>
                    <a:gd name="T53" fmla="*/ 1615 h 2186"/>
                    <a:gd name="T54" fmla="*/ 110 w 1473"/>
                    <a:gd name="T55" fmla="*/ 1717 h 2186"/>
                    <a:gd name="T56" fmla="*/ 158 w 1473"/>
                    <a:gd name="T57" fmla="*/ 1800 h 2186"/>
                    <a:gd name="T58" fmla="*/ 129 w 1473"/>
                    <a:gd name="T59" fmla="*/ 1901 h 2186"/>
                    <a:gd name="T60" fmla="*/ 145 w 1473"/>
                    <a:gd name="T61" fmla="*/ 1916 h 2186"/>
                    <a:gd name="T62" fmla="*/ 225 w 1473"/>
                    <a:gd name="T63" fmla="*/ 1957 h 2186"/>
                    <a:gd name="T64" fmla="*/ 356 w 1473"/>
                    <a:gd name="T65" fmla="*/ 2009 h 2186"/>
                    <a:gd name="T66" fmla="*/ 435 w 1473"/>
                    <a:gd name="T67" fmla="*/ 2018 h 2186"/>
                    <a:gd name="T68" fmla="*/ 477 w 1473"/>
                    <a:gd name="T69" fmla="*/ 2098 h 2186"/>
                    <a:gd name="T70" fmla="*/ 549 w 1473"/>
                    <a:gd name="T71" fmla="*/ 2160 h 2186"/>
                    <a:gd name="T72" fmla="*/ 660 w 1473"/>
                    <a:gd name="T73" fmla="*/ 2115 h 2186"/>
                    <a:gd name="T74" fmla="*/ 770 w 1473"/>
                    <a:gd name="T75" fmla="*/ 2147 h 2186"/>
                    <a:gd name="T76" fmla="*/ 844 w 1473"/>
                    <a:gd name="T77" fmla="*/ 1973 h 2186"/>
                    <a:gd name="T78" fmla="*/ 978 w 1473"/>
                    <a:gd name="T79" fmla="*/ 1895 h 2186"/>
                    <a:gd name="T80" fmla="*/ 1039 w 1473"/>
                    <a:gd name="T81" fmla="*/ 1907 h 2186"/>
                    <a:gd name="T82" fmla="*/ 1067 w 1473"/>
                    <a:gd name="T83" fmla="*/ 1902 h 2186"/>
                    <a:gd name="T84" fmla="*/ 1067 w 1473"/>
                    <a:gd name="T85" fmla="*/ 1902 h 2186"/>
                    <a:gd name="T86" fmla="*/ 1102 w 1473"/>
                    <a:gd name="T87" fmla="*/ 1879 h 2186"/>
                    <a:gd name="T88" fmla="*/ 1134 w 1473"/>
                    <a:gd name="T89" fmla="*/ 1838 h 2186"/>
                    <a:gd name="T90" fmla="*/ 1188 w 1473"/>
                    <a:gd name="T91" fmla="*/ 1788 h 2186"/>
                    <a:gd name="T92" fmla="*/ 1257 w 1473"/>
                    <a:gd name="T93" fmla="*/ 1751 h 2186"/>
                    <a:gd name="T94" fmla="*/ 1215 w 1473"/>
                    <a:gd name="T95" fmla="*/ 1687 h 2186"/>
                    <a:gd name="T96" fmla="*/ 1273 w 1473"/>
                    <a:gd name="T97" fmla="*/ 1647 h 2186"/>
                    <a:gd name="T98" fmla="*/ 1247 w 1473"/>
                    <a:gd name="T99" fmla="*/ 1604 h 2186"/>
                    <a:gd name="T100" fmla="*/ 1282 w 1473"/>
                    <a:gd name="T101" fmla="*/ 1565 h 2186"/>
                    <a:gd name="T102" fmla="*/ 1270 w 1473"/>
                    <a:gd name="T103" fmla="*/ 1536 h 2186"/>
                    <a:gd name="T104" fmla="*/ 1301 w 1473"/>
                    <a:gd name="T105" fmla="*/ 1461 h 2186"/>
                    <a:gd name="T106" fmla="*/ 1322 w 1473"/>
                    <a:gd name="T107" fmla="*/ 1406 h 2186"/>
                    <a:gd name="T108" fmla="*/ 1324 w 1473"/>
                    <a:gd name="T109" fmla="*/ 1335 h 2186"/>
                    <a:gd name="T110" fmla="*/ 1409 w 1473"/>
                    <a:gd name="T111" fmla="*/ 1297 h 2186"/>
                    <a:gd name="T112" fmla="*/ 1372 w 1473"/>
                    <a:gd name="T113" fmla="*/ 1246 h 2186"/>
                    <a:gd name="T114" fmla="*/ 1389 w 1473"/>
                    <a:gd name="T115" fmla="*/ 108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73" h="2186">
                      <a:moveTo>
                        <a:pt x="1389" y="1080"/>
                      </a:moveTo>
                      <a:cubicBezTo>
                        <a:pt x="1395" y="1019"/>
                        <a:pt x="1372" y="1029"/>
                        <a:pt x="1347" y="1055"/>
                      </a:cubicBezTo>
                      <a:cubicBezTo>
                        <a:pt x="1322" y="1082"/>
                        <a:pt x="1320" y="1040"/>
                        <a:pt x="1339" y="954"/>
                      </a:cubicBezTo>
                      <a:cubicBezTo>
                        <a:pt x="1359" y="868"/>
                        <a:pt x="1345" y="753"/>
                        <a:pt x="1334" y="728"/>
                      </a:cubicBezTo>
                      <a:cubicBezTo>
                        <a:pt x="1322" y="703"/>
                        <a:pt x="1293" y="678"/>
                        <a:pt x="1311" y="640"/>
                      </a:cubicBezTo>
                      <a:cubicBezTo>
                        <a:pt x="1328" y="601"/>
                        <a:pt x="1301" y="559"/>
                        <a:pt x="1286" y="555"/>
                      </a:cubicBezTo>
                      <a:cubicBezTo>
                        <a:pt x="1270" y="551"/>
                        <a:pt x="1261" y="527"/>
                        <a:pt x="1230" y="503"/>
                      </a:cubicBezTo>
                      <a:cubicBezTo>
                        <a:pt x="1198" y="479"/>
                        <a:pt x="1167" y="412"/>
                        <a:pt x="1209" y="394"/>
                      </a:cubicBezTo>
                      <a:cubicBezTo>
                        <a:pt x="1251" y="376"/>
                        <a:pt x="1224" y="344"/>
                        <a:pt x="1195" y="332"/>
                      </a:cubicBezTo>
                      <a:cubicBezTo>
                        <a:pt x="1166" y="319"/>
                        <a:pt x="1141" y="305"/>
                        <a:pt x="1173" y="279"/>
                      </a:cubicBezTo>
                      <a:cubicBezTo>
                        <a:pt x="1205" y="254"/>
                        <a:pt x="1190" y="226"/>
                        <a:pt x="1163" y="173"/>
                      </a:cubicBezTo>
                      <a:cubicBezTo>
                        <a:pt x="1149" y="145"/>
                        <a:pt x="1097" y="68"/>
                        <a:pt x="1049" y="0"/>
                      </a:cubicBezTo>
                      <a:cubicBezTo>
                        <a:pt x="1046" y="0"/>
                        <a:pt x="1043" y="2"/>
                        <a:pt x="1040" y="2"/>
                      </a:cubicBezTo>
                      <a:cubicBezTo>
                        <a:pt x="1015" y="5"/>
                        <a:pt x="966" y="3"/>
                        <a:pt x="950" y="25"/>
                      </a:cubicBezTo>
                      <a:cubicBezTo>
                        <a:pt x="932" y="50"/>
                        <a:pt x="946" y="81"/>
                        <a:pt x="911" y="91"/>
                      </a:cubicBezTo>
                      <a:cubicBezTo>
                        <a:pt x="883" y="100"/>
                        <a:pt x="869" y="79"/>
                        <a:pt x="847" y="71"/>
                      </a:cubicBezTo>
                      <a:cubicBezTo>
                        <a:pt x="790" y="49"/>
                        <a:pt x="770" y="151"/>
                        <a:pt x="715" y="105"/>
                      </a:cubicBezTo>
                      <a:cubicBezTo>
                        <a:pt x="701" y="94"/>
                        <a:pt x="708" y="87"/>
                        <a:pt x="684" y="89"/>
                      </a:cubicBezTo>
                      <a:cubicBezTo>
                        <a:pt x="674" y="89"/>
                        <a:pt x="668" y="91"/>
                        <a:pt x="658" y="94"/>
                      </a:cubicBezTo>
                      <a:cubicBezTo>
                        <a:pt x="635" y="103"/>
                        <a:pt x="613" y="113"/>
                        <a:pt x="588" y="122"/>
                      </a:cubicBezTo>
                      <a:cubicBezTo>
                        <a:pt x="570" y="128"/>
                        <a:pt x="556" y="143"/>
                        <a:pt x="538" y="151"/>
                      </a:cubicBezTo>
                      <a:cubicBezTo>
                        <a:pt x="519" y="159"/>
                        <a:pt x="497" y="158"/>
                        <a:pt x="479" y="171"/>
                      </a:cubicBezTo>
                      <a:cubicBezTo>
                        <a:pt x="461" y="185"/>
                        <a:pt x="464" y="198"/>
                        <a:pt x="454" y="217"/>
                      </a:cubicBezTo>
                      <a:cubicBezTo>
                        <a:pt x="446" y="231"/>
                        <a:pt x="428" y="239"/>
                        <a:pt x="416" y="247"/>
                      </a:cubicBezTo>
                      <a:cubicBezTo>
                        <a:pt x="392" y="264"/>
                        <a:pt x="354" y="289"/>
                        <a:pt x="324" y="267"/>
                      </a:cubicBezTo>
                      <a:cubicBezTo>
                        <a:pt x="315" y="261"/>
                        <a:pt x="309" y="253"/>
                        <a:pt x="305" y="244"/>
                      </a:cubicBezTo>
                      <a:cubicBezTo>
                        <a:pt x="301" y="251"/>
                        <a:pt x="297" y="260"/>
                        <a:pt x="289" y="270"/>
                      </a:cubicBezTo>
                      <a:cubicBezTo>
                        <a:pt x="274" y="291"/>
                        <a:pt x="238" y="291"/>
                        <a:pt x="225" y="309"/>
                      </a:cubicBezTo>
                      <a:cubicBezTo>
                        <a:pt x="215" y="326"/>
                        <a:pt x="231" y="354"/>
                        <a:pt x="233" y="370"/>
                      </a:cubicBezTo>
                      <a:cubicBezTo>
                        <a:pt x="238" y="395"/>
                        <a:pt x="229" y="414"/>
                        <a:pt x="216" y="437"/>
                      </a:cubicBezTo>
                      <a:cubicBezTo>
                        <a:pt x="185" y="494"/>
                        <a:pt x="217" y="533"/>
                        <a:pt x="214" y="589"/>
                      </a:cubicBezTo>
                      <a:cubicBezTo>
                        <a:pt x="213" y="607"/>
                        <a:pt x="211" y="621"/>
                        <a:pt x="219" y="638"/>
                      </a:cubicBezTo>
                      <a:cubicBezTo>
                        <a:pt x="228" y="656"/>
                        <a:pt x="231" y="658"/>
                        <a:pt x="234" y="679"/>
                      </a:cubicBezTo>
                      <a:cubicBezTo>
                        <a:pt x="237" y="701"/>
                        <a:pt x="240" y="718"/>
                        <a:pt x="233" y="739"/>
                      </a:cubicBezTo>
                      <a:cubicBezTo>
                        <a:pt x="213" y="742"/>
                        <a:pt x="196" y="728"/>
                        <a:pt x="175" y="728"/>
                      </a:cubicBezTo>
                      <a:cubicBezTo>
                        <a:pt x="147" y="727"/>
                        <a:pt x="113" y="749"/>
                        <a:pt x="127" y="782"/>
                      </a:cubicBezTo>
                      <a:cubicBezTo>
                        <a:pt x="136" y="805"/>
                        <a:pt x="199" y="799"/>
                        <a:pt x="191" y="838"/>
                      </a:cubicBezTo>
                      <a:cubicBezTo>
                        <a:pt x="189" y="847"/>
                        <a:pt x="179" y="845"/>
                        <a:pt x="175" y="854"/>
                      </a:cubicBezTo>
                      <a:cubicBezTo>
                        <a:pt x="173" y="859"/>
                        <a:pt x="173" y="867"/>
                        <a:pt x="170" y="872"/>
                      </a:cubicBezTo>
                      <a:cubicBezTo>
                        <a:pt x="167" y="879"/>
                        <a:pt x="168" y="885"/>
                        <a:pt x="163" y="891"/>
                      </a:cubicBezTo>
                      <a:cubicBezTo>
                        <a:pt x="159" y="897"/>
                        <a:pt x="147" y="897"/>
                        <a:pt x="145" y="900"/>
                      </a:cubicBezTo>
                      <a:cubicBezTo>
                        <a:pt x="125" y="931"/>
                        <a:pt x="176" y="940"/>
                        <a:pt x="183" y="968"/>
                      </a:cubicBezTo>
                      <a:cubicBezTo>
                        <a:pt x="192" y="1004"/>
                        <a:pt x="174" y="1041"/>
                        <a:pt x="158" y="1071"/>
                      </a:cubicBezTo>
                      <a:cubicBezTo>
                        <a:pt x="148" y="1091"/>
                        <a:pt x="133" y="1108"/>
                        <a:pt x="113" y="1121"/>
                      </a:cubicBezTo>
                      <a:cubicBezTo>
                        <a:pt x="101" y="1128"/>
                        <a:pt x="86" y="1130"/>
                        <a:pt x="77" y="1142"/>
                      </a:cubicBezTo>
                      <a:cubicBezTo>
                        <a:pt x="58" y="1167"/>
                        <a:pt x="74" y="1205"/>
                        <a:pt x="66" y="1232"/>
                      </a:cubicBezTo>
                      <a:cubicBezTo>
                        <a:pt x="58" y="1257"/>
                        <a:pt x="24" y="1283"/>
                        <a:pt x="21" y="1313"/>
                      </a:cubicBezTo>
                      <a:cubicBezTo>
                        <a:pt x="0" y="1326"/>
                        <a:pt x="8" y="1365"/>
                        <a:pt x="20" y="1382"/>
                      </a:cubicBezTo>
                      <a:cubicBezTo>
                        <a:pt x="30" y="1397"/>
                        <a:pt x="44" y="1402"/>
                        <a:pt x="50" y="1421"/>
                      </a:cubicBezTo>
                      <a:cubicBezTo>
                        <a:pt x="54" y="1433"/>
                        <a:pt x="53" y="1448"/>
                        <a:pt x="57" y="1461"/>
                      </a:cubicBezTo>
                      <a:cubicBezTo>
                        <a:pt x="67" y="1492"/>
                        <a:pt x="83" y="1512"/>
                        <a:pt x="109" y="1533"/>
                      </a:cubicBezTo>
                      <a:cubicBezTo>
                        <a:pt x="121" y="1543"/>
                        <a:pt x="130" y="1538"/>
                        <a:pt x="129" y="1559"/>
                      </a:cubicBezTo>
                      <a:cubicBezTo>
                        <a:pt x="129" y="1573"/>
                        <a:pt x="119" y="1587"/>
                        <a:pt x="104" y="1584"/>
                      </a:cubicBezTo>
                      <a:cubicBezTo>
                        <a:pt x="102" y="1624"/>
                        <a:pt x="127" y="1601"/>
                        <a:pt x="145" y="1615"/>
                      </a:cubicBezTo>
                      <a:cubicBezTo>
                        <a:pt x="174" y="1637"/>
                        <a:pt x="132" y="1647"/>
                        <a:pt x="121" y="1658"/>
                      </a:cubicBezTo>
                      <a:cubicBezTo>
                        <a:pt x="106" y="1674"/>
                        <a:pt x="114" y="1696"/>
                        <a:pt x="110" y="1717"/>
                      </a:cubicBezTo>
                      <a:cubicBezTo>
                        <a:pt x="106" y="1744"/>
                        <a:pt x="106" y="1743"/>
                        <a:pt x="131" y="1757"/>
                      </a:cubicBezTo>
                      <a:cubicBezTo>
                        <a:pt x="148" y="1766"/>
                        <a:pt x="163" y="1775"/>
                        <a:pt x="158" y="1800"/>
                      </a:cubicBezTo>
                      <a:cubicBezTo>
                        <a:pt x="154" y="1819"/>
                        <a:pt x="129" y="1833"/>
                        <a:pt x="123" y="1850"/>
                      </a:cubicBezTo>
                      <a:cubicBezTo>
                        <a:pt x="118" y="1867"/>
                        <a:pt x="128" y="1884"/>
                        <a:pt x="129" y="1901"/>
                      </a:cubicBezTo>
                      <a:cubicBezTo>
                        <a:pt x="130" y="1906"/>
                        <a:pt x="130" y="1911"/>
                        <a:pt x="129" y="1916"/>
                      </a:cubicBezTo>
                      <a:cubicBezTo>
                        <a:pt x="134" y="1916"/>
                        <a:pt x="139" y="1916"/>
                        <a:pt x="145" y="1916"/>
                      </a:cubicBezTo>
                      <a:cubicBezTo>
                        <a:pt x="159" y="1916"/>
                        <a:pt x="174" y="1913"/>
                        <a:pt x="187" y="1920"/>
                      </a:cubicBezTo>
                      <a:cubicBezTo>
                        <a:pt x="204" y="1928"/>
                        <a:pt x="208" y="1948"/>
                        <a:pt x="225" y="1957"/>
                      </a:cubicBezTo>
                      <a:cubicBezTo>
                        <a:pt x="259" y="1975"/>
                        <a:pt x="308" y="1956"/>
                        <a:pt x="340" y="1985"/>
                      </a:cubicBezTo>
                      <a:cubicBezTo>
                        <a:pt x="348" y="1992"/>
                        <a:pt x="343" y="2002"/>
                        <a:pt x="356" y="2009"/>
                      </a:cubicBezTo>
                      <a:cubicBezTo>
                        <a:pt x="363" y="2013"/>
                        <a:pt x="374" y="2009"/>
                        <a:pt x="382" y="2010"/>
                      </a:cubicBezTo>
                      <a:cubicBezTo>
                        <a:pt x="399" y="2012"/>
                        <a:pt x="417" y="2016"/>
                        <a:pt x="435" y="2018"/>
                      </a:cubicBezTo>
                      <a:cubicBezTo>
                        <a:pt x="464" y="2021"/>
                        <a:pt x="515" y="2017"/>
                        <a:pt x="501" y="2064"/>
                      </a:cubicBezTo>
                      <a:cubicBezTo>
                        <a:pt x="497" y="2078"/>
                        <a:pt x="478" y="2084"/>
                        <a:pt x="477" y="2098"/>
                      </a:cubicBezTo>
                      <a:cubicBezTo>
                        <a:pt x="476" y="2113"/>
                        <a:pt x="494" y="2129"/>
                        <a:pt x="505" y="2138"/>
                      </a:cubicBezTo>
                      <a:cubicBezTo>
                        <a:pt x="517" y="2147"/>
                        <a:pt x="536" y="2152"/>
                        <a:pt x="549" y="2160"/>
                      </a:cubicBezTo>
                      <a:cubicBezTo>
                        <a:pt x="561" y="2167"/>
                        <a:pt x="572" y="2180"/>
                        <a:pt x="590" y="2182"/>
                      </a:cubicBezTo>
                      <a:cubicBezTo>
                        <a:pt x="635" y="2186"/>
                        <a:pt x="620" y="2127"/>
                        <a:pt x="660" y="2115"/>
                      </a:cubicBezTo>
                      <a:cubicBezTo>
                        <a:pt x="677" y="2110"/>
                        <a:pt x="713" y="2111"/>
                        <a:pt x="730" y="2115"/>
                      </a:cubicBezTo>
                      <a:cubicBezTo>
                        <a:pt x="748" y="2120"/>
                        <a:pt x="757" y="2144"/>
                        <a:pt x="770" y="2147"/>
                      </a:cubicBezTo>
                      <a:cubicBezTo>
                        <a:pt x="804" y="2157"/>
                        <a:pt x="802" y="2093"/>
                        <a:pt x="809" y="2072"/>
                      </a:cubicBezTo>
                      <a:cubicBezTo>
                        <a:pt x="819" y="2037"/>
                        <a:pt x="837" y="2010"/>
                        <a:pt x="844" y="1973"/>
                      </a:cubicBezTo>
                      <a:cubicBezTo>
                        <a:pt x="852" y="1927"/>
                        <a:pt x="855" y="1860"/>
                        <a:pt x="918" y="1873"/>
                      </a:cubicBezTo>
                      <a:cubicBezTo>
                        <a:pt x="942" y="1879"/>
                        <a:pt x="962" y="1885"/>
                        <a:pt x="978" y="1895"/>
                      </a:cubicBezTo>
                      <a:cubicBezTo>
                        <a:pt x="981" y="1884"/>
                        <a:pt x="986" y="1876"/>
                        <a:pt x="994" y="1874"/>
                      </a:cubicBezTo>
                      <a:cubicBezTo>
                        <a:pt x="1020" y="1867"/>
                        <a:pt x="1033" y="1888"/>
                        <a:pt x="1039" y="1907"/>
                      </a:cubicBezTo>
                      <a:cubicBezTo>
                        <a:pt x="1048" y="1938"/>
                        <a:pt x="1050" y="1923"/>
                        <a:pt x="1070" y="1905"/>
                      </a:cubicBezTo>
                      <a:cubicBezTo>
                        <a:pt x="1069" y="1904"/>
                        <a:pt x="1067" y="1903"/>
                        <a:pt x="1067" y="1902"/>
                      </a:cubicBezTo>
                      <a:cubicBezTo>
                        <a:pt x="1064" y="1903"/>
                        <a:pt x="1061" y="1902"/>
                        <a:pt x="1059" y="1899"/>
                      </a:cubicBezTo>
                      <a:cubicBezTo>
                        <a:pt x="1063" y="1900"/>
                        <a:pt x="1064" y="1900"/>
                        <a:pt x="1067" y="1902"/>
                      </a:cubicBezTo>
                      <a:cubicBezTo>
                        <a:pt x="1074" y="1901"/>
                        <a:pt x="1083" y="1892"/>
                        <a:pt x="1088" y="1887"/>
                      </a:cubicBezTo>
                      <a:cubicBezTo>
                        <a:pt x="1093" y="1883"/>
                        <a:pt x="1098" y="1885"/>
                        <a:pt x="1102" y="1879"/>
                      </a:cubicBezTo>
                      <a:cubicBezTo>
                        <a:pt x="1105" y="1875"/>
                        <a:pt x="1102" y="1864"/>
                        <a:pt x="1104" y="1858"/>
                      </a:cubicBezTo>
                      <a:cubicBezTo>
                        <a:pt x="1111" y="1843"/>
                        <a:pt x="1121" y="1847"/>
                        <a:pt x="1134" y="1838"/>
                      </a:cubicBezTo>
                      <a:cubicBezTo>
                        <a:pt x="1144" y="1831"/>
                        <a:pt x="1152" y="1807"/>
                        <a:pt x="1166" y="1823"/>
                      </a:cubicBezTo>
                      <a:cubicBezTo>
                        <a:pt x="1168" y="1807"/>
                        <a:pt x="1185" y="1804"/>
                        <a:pt x="1188" y="1788"/>
                      </a:cubicBezTo>
                      <a:cubicBezTo>
                        <a:pt x="1191" y="1772"/>
                        <a:pt x="1185" y="1754"/>
                        <a:pt x="1186" y="1738"/>
                      </a:cubicBezTo>
                      <a:cubicBezTo>
                        <a:pt x="1205" y="1743"/>
                        <a:pt x="1245" y="1771"/>
                        <a:pt x="1257" y="1751"/>
                      </a:cubicBezTo>
                      <a:cubicBezTo>
                        <a:pt x="1272" y="1724"/>
                        <a:pt x="1172" y="1714"/>
                        <a:pt x="1211" y="1683"/>
                      </a:cubicBezTo>
                      <a:cubicBezTo>
                        <a:pt x="1213" y="1683"/>
                        <a:pt x="1215" y="1685"/>
                        <a:pt x="1215" y="1687"/>
                      </a:cubicBezTo>
                      <a:cubicBezTo>
                        <a:pt x="1215" y="1661"/>
                        <a:pt x="1293" y="1680"/>
                        <a:pt x="1285" y="1648"/>
                      </a:cubicBezTo>
                      <a:cubicBezTo>
                        <a:pt x="1282" y="1648"/>
                        <a:pt x="1276" y="1648"/>
                        <a:pt x="1273" y="1647"/>
                      </a:cubicBezTo>
                      <a:cubicBezTo>
                        <a:pt x="1260" y="1641"/>
                        <a:pt x="1250" y="1643"/>
                        <a:pt x="1242" y="1629"/>
                      </a:cubicBezTo>
                      <a:cubicBezTo>
                        <a:pt x="1234" y="1615"/>
                        <a:pt x="1236" y="1609"/>
                        <a:pt x="1247" y="1604"/>
                      </a:cubicBezTo>
                      <a:cubicBezTo>
                        <a:pt x="1261" y="1597"/>
                        <a:pt x="1267" y="1604"/>
                        <a:pt x="1279" y="1592"/>
                      </a:cubicBezTo>
                      <a:cubicBezTo>
                        <a:pt x="1287" y="1583"/>
                        <a:pt x="1288" y="1579"/>
                        <a:pt x="1282" y="1565"/>
                      </a:cubicBezTo>
                      <a:cubicBezTo>
                        <a:pt x="1279" y="1559"/>
                        <a:pt x="1273" y="1556"/>
                        <a:pt x="1270" y="1550"/>
                      </a:cubicBezTo>
                      <a:cubicBezTo>
                        <a:pt x="1269" y="1546"/>
                        <a:pt x="1271" y="1540"/>
                        <a:pt x="1270" y="1536"/>
                      </a:cubicBezTo>
                      <a:cubicBezTo>
                        <a:pt x="1268" y="1521"/>
                        <a:pt x="1262" y="1501"/>
                        <a:pt x="1270" y="1487"/>
                      </a:cubicBezTo>
                      <a:cubicBezTo>
                        <a:pt x="1278" y="1474"/>
                        <a:pt x="1297" y="1476"/>
                        <a:pt x="1301" y="1461"/>
                      </a:cubicBezTo>
                      <a:cubicBezTo>
                        <a:pt x="1304" y="1448"/>
                        <a:pt x="1292" y="1440"/>
                        <a:pt x="1303" y="1428"/>
                      </a:cubicBezTo>
                      <a:cubicBezTo>
                        <a:pt x="1313" y="1416"/>
                        <a:pt x="1325" y="1426"/>
                        <a:pt x="1322" y="1406"/>
                      </a:cubicBezTo>
                      <a:cubicBezTo>
                        <a:pt x="1320" y="1393"/>
                        <a:pt x="1305" y="1387"/>
                        <a:pt x="1305" y="1370"/>
                      </a:cubicBezTo>
                      <a:cubicBezTo>
                        <a:pt x="1305" y="1357"/>
                        <a:pt x="1308" y="1336"/>
                        <a:pt x="1324" y="1335"/>
                      </a:cubicBezTo>
                      <a:cubicBezTo>
                        <a:pt x="1336" y="1334"/>
                        <a:pt x="1342" y="1345"/>
                        <a:pt x="1357" y="1342"/>
                      </a:cubicBezTo>
                      <a:cubicBezTo>
                        <a:pt x="1379" y="1336"/>
                        <a:pt x="1404" y="1321"/>
                        <a:pt x="1409" y="1297"/>
                      </a:cubicBezTo>
                      <a:cubicBezTo>
                        <a:pt x="1410" y="1287"/>
                        <a:pt x="1409" y="1263"/>
                        <a:pt x="1402" y="1254"/>
                      </a:cubicBezTo>
                      <a:cubicBezTo>
                        <a:pt x="1394" y="1243"/>
                        <a:pt x="1384" y="1249"/>
                        <a:pt x="1372" y="1246"/>
                      </a:cubicBezTo>
                      <a:cubicBezTo>
                        <a:pt x="1374" y="1211"/>
                        <a:pt x="1384" y="1200"/>
                        <a:pt x="1414" y="1184"/>
                      </a:cubicBezTo>
                      <a:cubicBezTo>
                        <a:pt x="1473" y="1153"/>
                        <a:pt x="1386" y="1115"/>
                        <a:pt x="1389" y="1080"/>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 name="Freeform 13">
                  <a:extLst>
                    <a:ext uri="{FF2B5EF4-FFF2-40B4-BE49-F238E27FC236}">
                      <a16:creationId xmlns:a16="http://schemas.microsoft.com/office/drawing/2014/main" id="{80325E28-A669-524D-B0A0-F4EE9880ABAB}"/>
                    </a:ext>
                  </a:extLst>
                </p:cNvPr>
                <p:cNvSpPr>
                  <a:spLocks/>
                </p:cNvSpPr>
                <p:nvPr/>
              </p:nvSpPr>
              <p:spPr bwMode="auto">
                <a:xfrm>
                  <a:off x="5934876" y="5725936"/>
                  <a:ext cx="578100" cy="950549"/>
                </a:xfrm>
                <a:custGeom>
                  <a:avLst/>
                  <a:gdLst>
                    <a:gd name="T0" fmla="*/ 774 w 1096"/>
                    <a:gd name="T1" fmla="*/ 1392 h 1802"/>
                    <a:gd name="T2" fmla="*/ 879 w 1096"/>
                    <a:gd name="T3" fmla="*/ 1326 h 1802"/>
                    <a:gd name="T4" fmla="*/ 927 w 1096"/>
                    <a:gd name="T5" fmla="*/ 1144 h 1802"/>
                    <a:gd name="T6" fmla="*/ 956 w 1096"/>
                    <a:gd name="T7" fmla="*/ 1100 h 1802"/>
                    <a:gd name="T8" fmla="*/ 981 w 1096"/>
                    <a:gd name="T9" fmla="*/ 1046 h 1802"/>
                    <a:gd name="T10" fmla="*/ 1030 w 1096"/>
                    <a:gd name="T11" fmla="*/ 976 h 1802"/>
                    <a:gd name="T12" fmla="*/ 1071 w 1096"/>
                    <a:gd name="T13" fmla="*/ 864 h 1802"/>
                    <a:gd name="T14" fmla="*/ 1022 w 1096"/>
                    <a:gd name="T15" fmla="*/ 720 h 1802"/>
                    <a:gd name="T16" fmla="*/ 1032 w 1096"/>
                    <a:gd name="T17" fmla="*/ 631 h 1802"/>
                    <a:gd name="T18" fmla="*/ 1066 w 1096"/>
                    <a:gd name="T19" fmla="*/ 554 h 1802"/>
                    <a:gd name="T20" fmla="*/ 1055 w 1096"/>
                    <a:gd name="T21" fmla="*/ 441 h 1802"/>
                    <a:gd name="T22" fmla="*/ 1020 w 1096"/>
                    <a:gd name="T23" fmla="*/ 376 h 1802"/>
                    <a:gd name="T24" fmla="*/ 972 w 1096"/>
                    <a:gd name="T25" fmla="*/ 310 h 1802"/>
                    <a:gd name="T26" fmla="*/ 921 w 1096"/>
                    <a:gd name="T27" fmla="*/ 256 h 1802"/>
                    <a:gd name="T28" fmla="*/ 822 w 1096"/>
                    <a:gd name="T29" fmla="*/ 167 h 1802"/>
                    <a:gd name="T30" fmla="*/ 784 w 1096"/>
                    <a:gd name="T31" fmla="*/ 139 h 1802"/>
                    <a:gd name="T32" fmla="*/ 592 w 1096"/>
                    <a:gd name="T33" fmla="*/ 102 h 1802"/>
                    <a:gd name="T34" fmla="*/ 527 w 1096"/>
                    <a:gd name="T35" fmla="*/ 64 h 1802"/>
                    <a:gd name="T36" fmla="*/ 505 w 1096"/>
                    <a:gd name="T37" fmla="*/ 0 h 1802"/>
                    <a:gd name="T38" fmla="*/ 403 w 1096"/>
                    <a:gd name="T39" fmla="*/ 35 h 1802"/>
                    <a:gd name="T40" fmla="*/ 328 w 1096"/>
                    <a:gd name="T41" fmla="*/ 35 h 1802"/>
                    <a:gd name="T42" fmla="*/ 278 w 1096"/>
                    <a:gd name="T43" fmla="*/ 233 h 1802"/>
                    <a:gd name="T44" fmla="*/ 141 w 1096"/>
                    <a:gd name="T45" fmla="*/ 537 h 1802"/>
                    <a:gd name="T46" fmla="*/ 0 w 1096"/>
                    <a:gd name="T47" fmla="*/ 759 h 1802"/>
                    <a:gd name="T48" fmla="*/ 143 w 1096"/>
                    <a:gd name="T49" fmla="*/ 815 h 1802"/>
                    <a:gd name="T50" fmla="*/ 312 w 1096"/>
                    <a:gd name="T51" fmla="*/ 1045 h 1802"/>
                    <a:gd name="T52" fmla="*/ 284 w 1096"/>
                    <a:gd name="T53" fmla="*/ 1171 h 1802"/>
                    <a:gd name="T54" fmla="*/ 197 w 1096"/>
                    <a:gd name="T55" fmla="*/ 1218 h 1802"/>
                    <a:gd name="T56" fmla="*/ 143 w 1096"/>
                    <a:gd name="T57" fmla="*/ 1275 h 1802"/>
                    <a:gd name="T58" fmla="*/ 136 w 1096"/>
                    <a:gd name="T59" fmla="*/ 1364 h 1802"/>
                    <a:gd name="T60" fmla="*/ 99 w 1096"/>
                    <a:gd name="T61" fmla="*/ 1462 h 1802"/>
                    <a:gd name="T62" fmla="*/ 97 w 1096"/>
                    <a:gd name="T63" fmla="*/ 1508 h 1802"/>
                    <a:gd name="T64" fmla="*/ 110 w 1096"/>
                    <a:gd name="T65" fmla="*/ 1638 h 1802"/>
                    <a:gd name="T66" fmla="*/ 181 w 1096"/>
                    <a:gd name="T67" fmla="*/ 1685 h 1802"/>
                    <a:gd name="T68" fmla="*/ 354 w 1096"/>
                    <a:gd name="T69" fmla="*/ 1696 h 1802"/>
                    <a:gd name="T70" fmla="*/ 483 w 1096"/>
                    <a:gd name="T71" fmla="*/ 1768 h 1802"/>
                    <a:gd name="T72" fmla="*/ 555 w 1096"/>
                    <a:gd name="T73" fmla="*/ 1787 h 1802"/>
                    <a:gd name="T74" fmla="*/ 633 w 1096"/>
                    <a:gd name="T75" fmla="*/ 1781 h 1802"/>
                    <a:gd name="T76" fmla="*/ 741 w 1096"/>
                    <a:gd name="T77" fmla="*/ 1689 h 1802"/>
                    <a:gd name="T78" fmla="*/ 724 w 1096"/>
                    <a:gd name="T79" fmla="*/ 1596 h 1802"/>
                    <a:gd name="T80" fmla="*/ 738 w 1096"/>
                    <a:gd name="T81" fmla="*/ 1508 h 1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6" h="1802">
                      <a:moveTo>
                        <a:pt x="736" y="1393"/>
                      </a:moveTo>
                      <a:cubicBezTo>
                        <a:pt x="742" y="1388"/>
                        <a:pt x="766" y="1393"/>
                        <a:pt x="774" y="1392"/>
                      </a:cubicBezTo>
                      <a:cubicBezTo>
                        <a:pt x="794" y="1392"/>
                        <a:pt x="808" y="1386"/>
                        <a:pt x="826" y="1382"/>
                      </a:cubicBezTo>
                      <a:cubicBezTo>
                        <a:pt x="868" y="1373"/>
                        <a:pt x="864" y="1364"/>
                        <a:pt x="879" y="1326"/>
                      </a:cubicBezTo>
                      <a:cubicBezTo>
                        <a:pt x="892" y="1293"/>
                        <a:pt x="915" y="1262"/>
                        <a:pt x="926" y="1227"/>
                      </a:cubicBezTo>
                      <a:cubicBezTo>
                        <a:pt x="934" y="1200"/>
                        <a:pt x="928" y="1172"/>
                        <a:pt x="927" y="1144"/>
                      </a:cubicBezTo>
                      <a:cubicBezTo>
                        <a:pt x="926" y="1122"/>
                        <a:pt x="923" y="1122"/>
                        <a:pt x="938" y="1107"/>
                      </a:cubicBezTo>
                      <a:cubicBezTo>
                        <a:pt x="943" y="1103"/>
                        <a:pt x="952" y="1105"/>
                        <a:pt x="956" y="1100"/>
                      </a:cubicBezTo>
                      <a:cubicBezTo>
                        <a:pt x="960" y="1095"/>
                        <a:pt x="958" y="1085"/>
                        <a:pt x="961" y="1080"/>
                      </a:cubicBezTo>
                      <a:cubicBezTo>
                        <a:pt x="968" y="1070"/>
                        <a:pt x="977" y="1059"/>
                        <a:pt x="981" y="1046"/>
                      </a:cubicBezTo>
                      <a:cubicBezTo>
                        <a:pt x="988" y="1027"/>
                        <a:pt x="977" y="1019"/>
                        <a:pt x="991" y="1003"/>
                      </a:cubicBezTo>
                      <a:cubicBezTo>
                        <a:pt x="1001" y="991"/>
                        <a:pt x="1021" y="989"/>
                        <a:pt x="1030" y="976"/>
                      </a:cubicBezTo>
                      <a:cubicBezTo>
                        <a:pt x="1041" y="960"/>
                        <a:pt x="1030" y="946"/>
                        <a:pt x="1032" y="930"/>
                      </a:cubicBezTo>
                      <a:cubicBezTo>
                        <a:pt x="1037" y="899"/>
                        <a:pt x="1074" y="903"/>
                        <a:pt x="1071" y="864"/>
                      </a:cubicBezTo>
                      <a:cubicBezTo>
                        <a:pt x="1068" y="823"/>
                        <a:pt x="995" y="837"/>
                        <a:pt x="1009" y="781"/>
                      </a:cubicBezTo>
                      <a:cubicBezTo>
                        <a:pt x="1015" y="756"/>
                        <a:pt x="1027" y="748"/>
                        <a:pt x="1022" y="720"/>
                      </a:cubicBezTo>
                      <a:cubicBezTo>
                        <a:pt x="1017" y="694"/>
                        <a:pt x="996" y="683"/>
                        <a:pt x="997" y="659"/>
                      </a:cubicBezTo>
                      <a:cubicBezTo>
                        <a:pt x="998" y="633"/>
                        <a:pt x="1011" y="635"/>
                        <a:pt x="1032" y="631"/>
                      </a:cubicBezTo>
                      <a:cubicBezTo>
                        <a:pt x="1059" y="627"/>
                        <a:pt x="1063" y="628"/>
                        <a:pt x="1066" y="596"/>
                      </a:cubicBezTo>
                      <a:cubicBezTo>
                        <a:pt x="1068" y="582"/>
                        <a:pt x="1064" y="567"/>
                        <a:pt x="1066" y="554"/>
                      </a:cubicBezTo>
                      <a:cubicBezTo>
                        <a:pt x="1067" y="538"/>
                        <a:pt x="1076" y="524"/>
                        <a:pt x="1082" y="509"/>
                      </a:cubicBezTo>
                      <a:cubicBezTo>
                        <a:pt x="1096" y="467"/>
                        <a:pt x="1065" y="475"/>
                        <a:pt x="1055" y="441"/>
                      </a:cubicBezTo>
                      <a:cubicBezTo>
                        <a:pt x="1051" y="429"/>
                        <a:pt x="1059" y="413"/>
                        <a:pt x="1056" y="403"/>
                      </a:cubicBezTo>
                      <a:cubicBezTo>
                        <a:pt x="1051" y="392"/>
                        <a:pt x="1029" y="384"/>
                        <a:pt x="1020" y="376"/>
                      </a:cubicBezTo>
                      <a:cubicBezTo>
                        <a:pt x="998" y="357"/>
                        <a:pt x="1000" y="343"/>
                        <a:pt x="1007" y="324"/>
                      </a:cubicBezTo>
                      <a:cubicBezTo>
                        <a:pt x="996" y="319"/>
                        <a:pt x="984" y="313"/>
                        <a:pt x="972" y="310"/>
                      </a:cubicBezTo>
                      <a:cubicBezTo>
                        <a:pt x="958" y="306"/>
                        <a:pt x="936" y="304"/>
                        <a:pt x="927" y="292"/>
                      </a:cubicBezTo>
                      <a:cubicBezTo>
                        <a:pt x="918" y="280"/>
                        <a:pt x="924" y="270"/>
                        <a:pt x="921" y="256"/>
                      </a:cubicBezTo>
                      <a:cubicBezTo>
                        <a:pt x="915" y="220"/>
                        <a:pt x="898" y="203"/>
                        <a:pt x="864" y="191"/>
                      </a:cubicBezTo>
                      <a:cubicBezTo>
                        <a:pt x="846" y="185"/>
                        <a:pt x="840" y="177"/>
                        <a:pt x="822" y="167"/>
                      </a:cubicBezTo>
                      <a:cubicBezTo>
                        <a:pt x="808" y="160"/>
                        <a:pt x="808" y="163"/>
                        <a:pt x="790" y="164"/>
                      </a:cubicBezTo>
                      <a:cubicBezTo>
                        <a:pt x="787" y="155"/>
                        <a:pt x="785" y="148"/>
                        <a:pt x="784" y="139"/>
                      </a:cubicBezTo>
                      <a:cubicBezTo>
                        <a:pt x="731" y="132"/>
                        <a:pt x="668" y="164"/>
                        <a:pt x="639" y="100"/>
                      </a:cubicBezTo>
                      <a:cubicBezTo>
                        <a:pt x="624" y="112"/>
                        <a:pt x="608" y="109"/>
                        <a:pt x="592" y="102"/>
                      </a:cubicBezTo>
                      <a:cubicBezTo>
                        <a:pt x="575" y="94"/>
                        <a:pt x="574" y="78"/>
                        <a:pt x="562" y="70"/>
                      </a:cubicBezTo>
                      <a:cubicBezTo>
                        <a:pt x="553" y="65"/>
                        <a:pt x="533" y="70"/>
                        <a:pt x="527" y="64"/>
                      </a:cubicBezTo>
                      <a:cubicBezTo>
                        <a:pt x="520" y="58"/>
                        <a:pt x="526" y="49"/>
                        <a:pt x="524" y="42"/>
                      </a:cubicBezTo>
                      <a:cubicBezTo>
                        <a:pt x="519" y="25"/>
                        <a:pt x="520" y="13"/>
                        <a:pt x="505" y="0"/>
                      </a:cubicBezTo>
                      <a:cubicBezTo>
                        <a:pt x="485" y="12"/>
                        <a:pt x="485" y="27"/>
                        <a:pt x="461" y="33"/>
                      </a:cubicBezTo>
                      <a:cubicBezTo>
                        <a:pt x="445" y="37"/>
                        <a:pt x="420" y="36"/>
                        <a:pt x="403" y="35"/>
                      </a:cubicBezTo>
                      <a:cubicBezTo>
                        <a:pt x="380" y="34"/>
                        <a:pt x="354" y="31"/>
                        <a:pt x="329" y="28"/>
                      </a:cubicBezTo>
                      <a:cubicBezTo>
                        <a:pt x="329" y="30"/>
                        <a:pt x="328" y="32"/>
                        <a:pt x="328" y="35"/>
                      </a:cubicBezTo>
                      <a:cubicBezTo>
                        <a:pt x="322" y="69"/>
                        <a:pt x="329" y="85"/>
                        <a:pt x="318" y="119"/>
                      </a:cubicBezTo>
                      <a:cubicBezTo>
                        <a:pt x="308" y="152"/>
                        <a:pt x="288" y="188"/>
                        <a:pt x="278" y="233"/>
                      </a:cubicBezTo>
                      <a:cubicBezTo>
                        <a:pt x="269" y="277"/>
                        <a:pt x="246" y="330"/>
                        <a:pt x="229" y="400"/>
                      </a:cubicBezTo>
                      <a:cubicBezTo>
                        <a:pt x="211" y="469"/>
                        <a:pt x="171" y="510"/>
                        <a:pt x="141" y="537"/>
                      </a:cubicBezTo>
                      <a:cubicBezTo>
                        <a:pt x="110" y="564"/>
                        <a:pt x="64" y="601"/>
                        <a:pt x="42" y="652"/>
                      </a:cubicBezTo>
                      <a:cubicBezTo>
                        <a:pt x="25" y="690"/>
                        <a:pt x="11" y="728"/>
                        <a:pt x="0" y="759"/>
                      </a:cubicBezTo>
                      <a:cubicBezTo>
                        <a:pt x="19" y="773"/>
                        <a:pt x="42" y="785"/>
                        <a:pt x="61" y="792"/>
                      </a:cubicBezTo>
                      <a:cubicBezTo>
                        <a:pt x="87" y="802"/>
                        <a:pt x="117" y="806"/>
                        <a:pt x="143" y="815"/>
                      </a:cubicBezTo>
                      <a:cubicBezTo>
                        <a:pt x="206" y="836"/>
                        <a:pt x="151" y="919"/>
                        <a:pt x="169" y="966"/>
                      </a:cubicBezTo>
                      <a:cubicBezTo>
                        <a:pt x="195" y="1032"/>
                        <a:pt x="270" y="1002"/>
                        <a:pt x="312" y="1045"/>
                      </a:cubicBezTo>
                      <a:cubicBezTo>
                        <a:pt x="330" y="1064"/>
                        <a:pt x="350" y="1093"/>
                        <a:pt x="345" y="1122"/>
                      </a:cubicBezTo>
                      <a:cubicBezTo>
                        <a:pt x="339" y="1155"/>
                        <a:pt x="306" y="1149"/>
                        <a:pt x="284" y="1171"/>
                      </a:cubicBezTo>
                      <a:cubicBezTo>
                        <a:pt x="272" y="1183"/>
                        <a:pt x="272" y="1198"/>
                        <a:pt x="256" y="1206"/>
                      </a:cubicBezTo>
                      <a:cubicBezTo>
                        <a:pt x="244" y="1211"/>
                        <a:pt x="212" y="1216"/>
                        <a:pt x="197" y="1218"/>
                      </a:cubicBezTo>
                      <a:cubicBezTo>
                        <a:pt x="184" y="1220"/>
                        <a:pt x="168" y="1215"/>
                        <a:pt x="158" y="1223"/>
                      </a:cubicBezTo>
                      <a:cubicBezTo>
                        <a:pt x="146" y="1232"/>
                        <a:pt x="142" y="1262"/>
                        <a:pt x="143" y="1275"/>
                      </a:cubicBezTo>
                      <a:cubicBezTo>
                        <a:pt x="143" y="1273"/>
                        <a:pt x="143" y="1271"/>
                        <a:pt x="143" y="1268"/>
                      </a:cubicBezTo>
                      <a:cubicBezTo>
                        <a:pt x="143" y="1300"/>
                        <a:pt x="147" y="1334"/>
                        <a:pt x="136" y="1364"/>
                      </a:cubicBezTo>
                      <a:cubicBezTo>
                        <a:pt x="130" y="1382"/>
                        <a:pt x="129" y="1401"/>
                        <a:pt x="122" y="1417"/>
                      </a:cubicBezTo>
                      <a:cubicBezTo>
                        <a:pt x="116" y="1434"/>
                        <a:pt x="98" y="1440"/>
                        <a:pt x="99" y="1462"/>
                      </a:cubicBezTo>
                      <a:cubicBezTo>
                        <a:pt x="98" y="1462"/>
                        <a:pt x="97" y="1462"/>
                        <a:pt x="97" y="1461"/>
                      </a:cubicBezTo>
                      <a:cubicBezTo>
                        <a:pt x="97" y="1476"/>
                        <a:pt x="99" y="1493"/>
                        <a:pt x="97" y="1508"/>
                      </a:cubicBezTo>
                      <a:cubicBezTo>
                        <a:pt x="95" y="1525"/>
                        <a:pt x="86" y="1537"/>
                        <a:pt x="82" y="1553"/>
                      </a:cubicBezTo>
                      <a:cubicBezTo>
                        <a:pt x="73" y="1589"/>
                        <a:pt x="80" y="1617"/>
                        <a:pt x="110" y="1638"/>
                      </a:cubicBezTo>
                      <a:cubicBezTo>
                        <a:pt x="123" y="1646"/>
                        <a:pt x="139" y="1648"/>
                        <a:pt x="151" y="1655"/>
                      </a:cubicBezTo>
                      <a:cubicBezTo>
                        <a:pt x="164" y="1663"/>
                        <a:pt x="169" y="1675"/>
                        <a:pt x="181" y="1685"/>
                      </a:cubicBezTo>
                      <a:cubicBezTo>
                        <a:pt x="203" y="1706"/>
                        <a:pt x="237" y="1699"/>
                        <a:pt x="266" y="1699"/>
                      </a:cubicBezTo>
                      <a:cubicBezTo>
                        <a:pt x="295" y="1699"/>
                        <a:pt x="325" y="1699"/>
                        <a:pt x="354" y="1696"/>
                      </a:cubicBezTo>
                      <a:cubicBezTo>
                        <a:pt x="393" y="1693"/>
                        <a:pt x="405" y="1692"/>
                        <a:pt x="422" y="1730"/>
                      </a:cubicBezTo>
                      <a:cubicBezTo>
                        <a:pt x="434" y="1755"/>
                        <a:pt x="446" y="1780"/>
                        <a:pt x="483" y="1768"/>
                      </a:cubicBezTo>
                      <a:cubicBezTo>
                        <a:pt x="497" y="1763"/>
                        <a:pt x="504" y="1747"/>
                        <a:pt x="521" y="1752"/>
                      </a:cubicBezTo>
                      <a:cubicBezTo>
                        <a:pt x="534" y="1756"/>
                        <a:pt x="544" y="1779"/>
                        <a:pt x="555" y="1787"/>
                      </a:cubicBezTo>
                      <a:cubicBezTo>
                        <a:pt x="564" y="1793"/>
                        <a:pt x="582" y="1802"/>
                        <a:pt x="593" y="1801"/>
                      </a:cubicBezTo>
                      <a:cubicBezTo>
                        <a:pt x="612" y="1800"/>
                        <a:pt x="616" y="1786"/>
                        <a:pt x="633" y="1781"/>
                      </a:cubicBezTo>
                      <a:cubicBezTo>
                        <a:pt x="662" y="1772"/>
                        <a:pt x="698" y="1793"/>
                        <a:pt x="720" y="1770"/>
                      </a:cubicBezTo>
                      <a:cubicBezTo>
                        <a:pt x="737" y="1753"/>
                        <a:pt x="745" y="1709"/>
                        <a:pt x="741" y="1689"/>
                      </a:cubicBezTo>
                      <a:cubicBezTo>
                        <a:pt x="737" y="1675"/>
                        <a:pt x="727" y="1663"/>
                        <a:pt x="724" y="1650"/>
                      </a:cubicBezTo>
                      <a:cubicBezTo>
                        <a:pt x="720" y="1634"/>
                        <a:pt x="723" y="1613"/>
                        <a:pt x="724" y="1596"/>
                      </a:cubicBezTo>
                      <a:cubicBezTo>
                        <a:pt x="725" y="1578"/>
                        <a:pt x="718" y="1529"/>
                        <a:pt x="729" y="1515"/>
                      </a:cubicBezTo>
                      <a:cubicBezTo>
                        <a:pt x="732" y="1512"/>
                        <a:pt x="735" y="1510"/>
                        <a:pt x="738" y="1508"/>
                      </a:cubicBezTo>
                      <a:cubicBezTo>
                        <a:pt x="731" y="1466"/>
                        <a:pt x="718" y="1407"/>
                        <a:pt x="736" y="1393"/>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0" name="Freeform 14">
                  <a:extLst>
                    <a:ext uri="{FF2B5EF4-FFF2-40B4-BE49-F238E27FC236}">
                      <a16:creationId xmlns:a16="http://schemas.microsoft.com/office/drawing/2014/main" id="{CBA990CE-F558-BE42-961F-B8D3864C7460}"/>
                    </a:ext>
                  </a:extLst>
                </p:cNvPr>
                <p:cNvSpPr>
                  <a:spLocks/>
                </p:cNvSpPr>
                <p:nvPr/>
              </p:nvSpPr>
              <p:spPr bwMode="auto">
                <a:xfrm>
                  <a:off x="6313576" y="5818825"/>
                  <a:ext cx="736859" cy="829525"/>
                </a:xfrm>
                <a:custGeom>
                  <a:avLst/>
                  <a:gdLst>
                    <a:gd name="T0" fmla="*/ 1371 w 1397"/>
                    <a:gd name="T1" fmla="*/ 106 h 1573"/>
                    <a:gd name="T2" fmla="*/ 1365 w 1397"/>
                    <a:gd name="T3" fmla="*/ 35 h 1573"/>
                    <a:gd name="T4" fmla="*/ 1231 w 1397"/>
                    <a:gd name="T5" fmla="*/ 113 h 1573"/>
                    <a:gd name="T6" fmla="*/ 1157 w 1397"/>
                    <a:gd name="T7" fmla="*/ 287 h 1573"/>
                    <a:gd name="T8" fmla="*/ 1047 w 1397"/>
                    <a:gd name="T9" fmla="*/ 255 h 1573"/>
                    <a:gd name="T10" fmla="*/ 936 w 1397"/>
                    <a:gd name="T11" fmla="*/ 300 h 1573"/>
                    <a:gd name="T12" fmla="*/ 864 w 1397"/>
                    <a:gd name="T13" fmla="*/ 238 h 1573"/>
                    <a:gd name="T14" fmla="*/ 822 w 1397"/>
                    <a:gd name="T15" fmla="*/ 158 h 1573"/>
                    <a:gd name="T16" fmla="*/ 743 w 1397"/>
                    <a:gd name="T17" fmla="*/ 149 h 1573"/>
                    <a:gd name="T18" fmla="*/ 612 w 1397"/>
                    <a:gd name="T19" fmla="*/ 97 h 1573"/>
                    <a:gd name="T20" fmla="*/ 532 w 1397"/>
                    <a:gd name="T21" fmla="*/ 56 h 1573"/>
                    <a:gd name="T22" fmla="*/ 403 w 1397"/>
                    <a:gd name="T23" fmla="*/ 131 h 1573"/>
                    <a:gd name="T24" fmla="*/ 289 w 1397"/>
                    <a:gd name="T25" fmla="*/ 148 h 1573"/>
                    <a:gd name="T26" fmla="*/ 338 w 1397"/>
                    <a:gd name="T27" fmla="*/ 227 h 1573"/>
                    <a:gd name="T28" fmla="*/ 364 w 1397"/>
                    <a:gd name="T29" fmla="*/ 333 h 1573"/>
                    <a:gd name="T30" fmla="*/ 348 w 1397"/>
                    <a:gd name="T31" fmla="*/ 420 h 1573"/>
                    <a:gd name="T32" fmla="*/ 279 w 1397"/>
                    <a:gd name="T33" fmla="*/ 483 h 1573"/>
                    <a:gd name="T34" fmla="*/ 291 w 1397"/>
                    <a:gd name="T35" fmla="*/ 605 h 1573"/>
                    <a:gd name="T36" fmla="*/ 314 w 1397"/>
                    <a:gd name="T37" fmla="*/ 754 h 1573"/>
                    <a:gd name="T38" fmla="*/ 273 w 1397"/>
                    <a:gd name="T39" fmla="*/ 827 h 1573"/>
                    <a:gd name="T40" fmla="*/ 243 w 1397"/>
                    <a:gd name="T41" fmla="*/ 904 h 1573"/>
                    <a:gd name="T42" fmla="*/ 220 w 1397"/>
                    <a:gd name="T43" fmla="*/ 931 h 1573"/>
                    <a:gd name="T44" fmla="*/ 208 w 1397"/>
                    <a:gd name="T45" fmla="*/ 1051 h 1573"/>
                    <a:gd name="T46" fmla="*/ 108 w 1397"/>
                    <a:gd name="T47" fmla="*/ 1206 h 1573"/>
                    <a:gd name="T48" fmla="*/ 18 w 1397"/>
                    <a:gd name="T49" fmla="*/ 1217 h 1573"/>
                    <a:gd name="T50" fmla="*/ 103 w 1397"/>
                    <a:gd name="T51" fmla="*/ 1344 h 1573"/>
                    <a:gd name="T52" fmla="*/ 212 w 1397"/>
                    <a:gd name="T53" fmla="*/ 1364 h 1573"/>
                    <a:gd name="T54" fmla="*/ 289 w 1397"/>
                    <a:gd name="T55" fmla="*/ 1416 h 1573"/>
                    <a:gd name="T56" fmla="*/ 399 w 1397"/>
                    <a:gd name="T57" fmla="*/ 1426 h 1573"/>
                    <a:gd name="T58" fmla="*/ 436 w 1397"/>
                    <a:gd name="T59" fmla="*/ 1502 h 1573"/>
                    <a:gd name="T60" fmla="*/ 526 w 1397"/>
                    <a:gd name="T61" fmla="*/ 1571 h 1573"/>
                    <a:gd name="T62" fmla="*/ 624 w 1397"/>
                    <a:gd name="T63" fmla="*/ 1432 h 1573"/>
                    <a:gd name="T64" fmla="*/ 749 w 1397"/>
                    <a:gd name="T65" fmla="*/ 976 h 1573"/>
                    <a:gd name="T66" fmla="*/ 879 w 1397"/>
                    <a:gd name="T67" fmla="*/ 855 h 1573"/>
                    <a:gd name="T68" fmla="*/ 959 w 1397"/>
                    <a:gd name="T69" fmla="*/ 802 h 1573"/>
                    <a:gd name="T70" fmla="*/ 1077 w 1397"/>
                    <a:gd name="T71" fmla="*/ 780 h 1573"/>
                    <a:gd name="T72" fmla="*/ 1133 w 1397"/>
                    <a:gd name="T73" fmla="*/ 801 h 1573"/>
                    <a:gd name="T74" fmla="*/ 1289 w 1397"/>
                    <a:gd name="T75" fmla="*/ 896 h 1573"/>
                    <a:gd name="T76" fmla="*/ 1271 w 1397"/>
                    <a:gd name="T77" fmla="*/ 807 h 1573"/>
                    <a:gd name="T78" fmla="*/ 1215 w 1397"/>
                    <a:gd name="T79" fmla="*/ 754 h 1573"/>
                    <a:gd name="T80" fmla="*/ 1245 w 1397"/>
                    <a:gd name="T81" fmla="*/ 663 h 1573"/>
                    <a:gd name="T82" fmla="*/ 1230 w 1397"/>
                    <a:gd name="T83" fmla="*/ 597 h 1573"/>
                    <a:gd name="T84" fmla="*/ 1228 w 1397"/>
                    <a:gd name="T85" fmla="*/ 543 h 1573"/>
                    <a:gd name="T86" fmla="*/ 1179 w 1397"/>
                    <a:gd name="T87" fmla="*/ 459 h 1573"/>
                    <a:gd name="T88" fmla="*/ 1261 w 1397"/>
                    <a:gd name="T89" fmla="*/ 397 h 1573"/>
                    <a:gd name="T90" fmla="*/ 1303 w 1397"/>
                    <a:gd name="T91" fmla="*/ 373 h 1573"/>
                    <a:gd name="T92" fmla="*/ 1337 w 1397"/>
                    <a:gd name="T93" fmla="*/ 245 h 1573"/>
                    <a:gd name="T94" fmla="*/ 1391 w 1397"/>
                    <a:gd name="T95" fmla="*/ 163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97" h="1573">
                      <a:moveTo>
                        <a:pt x="1391" y="163"/>
                      </a:moveTo>
                      <a:cubicBezTo>
                        <a:pt x="1380" y="140"/>
                        <a:pt x="1361" y="136"/>
                        <a:pt x="1371" y="106"/>
                      </a:cubicBezTo>
                      <a:cubicBezTo>
                        <a:pt x="1377" y="106"/>
                        <a:pt x="1382" y="105"/>
                        <a:pt x="1385" y="108"/>
                      </a:cubicBezTo>
                      <a:cubicBezTo>
                        <a:pt x="1368" y="100"/>
                        <a:pt x="1359" y="60"/>
                        <a:pt x="1365" y="35"/>
                      </a:cubicBezTo>
                      <a:cubicBezTo>
                        <a:pt x="1349" y="25"/>
                        <a:pt x="1329" y="19"/>
                        <a:pt x="1305" y="13"/>
                      </a:cubicBezTo>
                      <a:cubicBezTo>
                        <a:pt x="1242" y="0"/>
                        <a:pt x="1239" y="67"/>
                        <a:pt x="1231" y="113"/>
                      </a:cubicBezTo>
                      <a:cubicBezTo>
                        <a:pt x="1224" y="150"/>
                        <a:pt x="1206" y="177"/>
                        <a:pt x="1196" y="212"/>
                      </a:cubicBezTo>
                      <a:cubicBezTo>
                        <a:pt x="1189" y="233"/>
                        <a:pt x="1191" y="297"/>
                        <a:pt x="1157" y="287"/>
                      </a:cubicBezTo>
                      <a:cubicBezTo>
                        <a:pt x="1144" y="284"/>
                        <a:pt x="1135" y="260"/>
                        <a:pt x="1117" y="255"/>
                      </a:cubicBezTo>
                      <a:cubicBezTo>
                        <a:pt x="1100" y="251"/>
                        <a:pt x="1064" y="250"/>
                        <a:pt x="1047" y="255"/>
                      </a:cubicBezTo>
                      <a:cubicBezTo>
                        <a:pt x="1007" y="267"/>
                        <a:pt x="1022" y="326"/>
                        <a:pt x="977" y="322"/>
                      </a:cubicBezTo>
                      <a:cubicBezTo>
                        <a:pt x="959" y="320"/>
                        <a:pt x="948" y="307"/>
                        <a:pt x="936" y="300"/>
                      </a:cubicBezTo>
                      <a:cubicBezTo>
                        <a:pt x="923" y="292"/>
                        <a:pt x="904" y="287"/>
                        <a:pt x="892" y="278"/>
                      </a:cubicBezTo>
                      <a:cubicBezTo>
                        <a:pt x="881" y="269"/>
                        <a:pt x="863" y="253"/>
                        <a:pt x="864" y="238"/>
                      </a:cubicBezTo>
                      <a:cubicBezTo>
                        <a:pt x="865" y="224"/>
                        <a:pt x="884" y="218"/>
                        <a:pt x="888" y="204"/>
                      </a:cubicBezTo>
                      <a:cubicBezTo>
                        <a:pt x="902" y="157"/>
                        <a:pt x="851" y="161"/>
                        <a:pt x="822" y="158"/>
                      </a:cubicBezTo>
                      <a:cubicBezTo>
                        <a:pt x="804" y="156"/>
                        <a:pt x="786" y="152"/>
                        <a:pt x="769" y="150"/>
                      </a:cubicBezTo>
                      <a:cubicBezTo>
                        <a:pt x="761" y="149"/>
                        <a:pt x="750" y="153"/>
                        <a:pt x="743" y="149"/>
                      </a:cubicBezTo>
                      <a:cubicBezTo>
                        <a:pt x="730" y="142"/>
                        <a:pt x="735" y="132"/>
                        <a:pt x="727" y="125"/>
                      </a:cubicBezTo>
                      <a:cubicBezTo>
                        <a:pt x="695" y="96"/>
                        <a:pt x="646" y="115"/>
                        <a:pt x="612" y="97"/>
                      </a:cubicBezTo>
                      <a:cubicBezTo>
                        <a:pt x="595" y="88"/>
                        <a:pt x="591" y="68"/>
                        <a:pt x="574" y="60"/>
                      </a:cubicBezTo>
                      <a:cubicBezTo>
                        <a:pt x="561" y="53"/>
                        <a:pt x="546" y="56"/>
                        <a:pt x="532" y="56"/>
                      </a:cubicBezTo>
                      <a:cubicBezTo>
                        <a:pt x="488" y="56"/>
                        <a:pt x="477" y="61"/>
                        <a:pt x="455" y="98"/>
                      </a:cubicBezTo>
                      <a:cubicBezTo>
                        <a:pt x="436" y="132"/>
                        <a:pt x="435" y="121"/>
                        <a:pt x="403" y="131"/>
                      </a:cubicBezTo>
                      <a:cubicBezTo>
                        <a:pt x="387" y="135"/>
                        <a:pt x="375" y="156"/>
                        <a:pt x="359" y="160"/>
                      </a:cubicBezTo>
                      <a:cubicBezTo>
                        <a:pt x="331" y="168"/>
                        <a:pt x="310" y="159"/>
                        <a:pt x="289" y="148"/>
                      </a:cubicBezTo>
                      <a:cubicBezTo>
                        <a:pt x="282" y="167"/>
                        <a:pt x="280" y="181"/>
                        <a:pt x="302" y="200"/>
                      </a:cubicBezTo>
                      <a:cubicBezTo>
                        <a:pt x="311" y="208"/>
                        <a:pt x="333" y="216"/>
                        <a:pt x="338" y="227"/>
                      </a:cubicBezTo>
                      <a:cubicBezTo>
                        <a:pt x="341" y="237"/>
                        <a:pt x="333" y="253"/>
                        <a:pt x="337" y="265"/>
                      </a:cubicBezTo>
                      <a:cubicBezTo>
                        <a:pt x="347" y="299"/>
                        <a:pt x="378" y="291"/>
                        <a:pt x="364" y="333"/>
                      </a:cubicBezTo>
                      <a:cubicBezTo>
                        <a:pt x="358" y="348"/>
                        <a:pt x="349" y="362"/>
                        <a:pt x="348" y="378"/>
                      </a:cubicBezTo>
                      <a:cubicBezTo>
                        <a:pt x="346" y="391"/>
                        <a:pt x="350" y="406"/>
                        <a:pt x="348" y="420"/>
                      </a:cubicBezTo>
                      <a:cubicBezTo>
                        <a:pt x="345" y="452"/>
                        <a:pt x="341" y="451"/>
                        <a:pt x="314" y="455"/>
                      </a:cubicBezTo>
                      <a:cubicBezTo>
                        <a:pt x="293" y="459"/>
                        <a:pt x="280" y="457"/>
                        <a:pt x="279" y="483"/>
                      </a:cubicBezTo>
                      <a:cubicBezTo>
                        <a:pt x="278" y="507"/>
                        <a:pt x="299" y="518"/>
                        <a:pt x="304" y="544"/>
                      </a:cubicBezTo>
                      <a:cubicBezTo>
                        <a:pt x="309" y="572"/>
                        <a:pt x="297" y="580"/>
                        <a:pt x="291" y="605"/>
                      </a:cubicBezTo>
                      <a:cubicBezTo>
                        <a:pt x="277" y="661"/>
                        <a:pt x="350" y="647"/>
                        <a:pt x="353" y="688"/>
                      </a:cubicBezTo>
                      <a:cubicBezTo>
                        <a:pt x="356" y="727"/>
                        <a:pt x="319" y="723"/>
                        <a:pt x="314" y="754"/>
                      </a:cubicBezTo>
                      <a:cubicBezTo>
                        <a:pt x="312" y="770"/>
                        <a:pt x="323" y="784"/>
                        <a:pt x="312" y="800"/>
                      </a:cubicBezTo>
                      <a:cubicBezTo>
                        <a:pt x="303" y="813"/>
                        <a:pt x="283" y="815"/>
                        <a:pt x="273" y="827"/>
                      </a:cubicBezTo>
                      <a:cubicBezTo>
                        <a:pt x="259" y="843"/>
                        <a:pt x="270" y="851"/>
                        <a:pt x="263" y="870"/>
                      </a:cubicBezTo>
                      <a:cubicBezTo>
                        <a:pt x="259" y="883"/>
                        <a:pt x="250" y="894"/>
                        <a:pt x="243" y="904"/>
                      </a:cubicBezTo>
                      <a:cubicBezTo>
                        <a:pt x="240" y="909"/>
                        <a:pt x="242" y="919"/>
                        <a:pt x="238" y="924"/>
                      </a:cubicBezTo>
                      <a:cubicBezTo>
                        <a:pt x="234" y="929"/>
                        <a:pt x="225" y="927"/>
                        <a:pt x="220" y="931"/>
                      </a:cubicBezTo>
                      <a:cubicBezTo>
                        <a:pt x="205" y="946"/>
                        <a:pt x="208" y="946"/>
                        <a:pt x="209" y="968"/>
                      </a:cubicBezTo>
                      <a:cubicBezTo>
                        <a:pt x="210" y="996"/>
                        <a:pt x="216" y="1024"/>
                        <a:pt x="208" y="1051"/>
                      </a:cubicBezTo>
                      <a:cubicBezTo>
                        <a:pt x="197" y="1086"/>
                        <a:pt x="174" y="1117"/>
                        <a:pt x="161" y="1150"/>
                      </a:cubicBezTo>
                      <a:cubicBezTo>
                        <a:pt x="146" y="1188"/>
                        <a:pt x="150" y="1197"/>
                        <a:pt x="108" y="1206"/>
                      </a:cubicBezTo>
                      <a:cubicBezTo>
                        <a:pt x="90" y="1210"/>
                        <a:pt x="76" y="1216"/>
                        <a:pt x="56" y="1216"/>
                      </a:cubicBezTo>
                      <a:cubicBezTo>
                        <a:pt x="48" y="1217"/>
                        <a:pt x="24" y="1212"/>
                        <a:pt x="18" y="1217"/>
                      </a:cubicBezTo>
                      <a:cubicBezTo>
                        <a:pt x="0" y="1231"/>
                        <a:pt x="13" y="1290"/>
                        <a:pt x="20" y="1332"/>
                      </a:cubicBezTo>
                      <a:cubicBezTo>
                        <a:pt x="43" y="1323"/>
                        <a:pt x="80" y="1348"/>
                        <a:pt x="103" y="1344"/>
                      </a:cubicBezTo>
                      <a:cubicBezTo>
                        <a:pt x="141" y="1338"/>
                        <a:pt x="141" y="1316"/>
                        <a:pt x="177" y="1344"/>
                      </a:cubicBezTo>
                      <a:cubicBezTo>
                        <a:pt x="185" y="1351"/>
                        <a:pt x="209" y="1359"/>
                        <a:pt x="212" y="1364"/>
                      </a:cubicBezTo>
                      <a:cubicBezTo>
                        <a:pt x="219" y="1374"/>
                        <a:pt x="206" y="1397"/>
                        <a:pt x="213" y="1408"/>
                      </a:cubicBezTo>
                      <a:cubicBezTo>
                        <a:pt x="226" y="1432"/>
                        <a:pt x="270" y="1423"/>
                        <a:pt x="289" y="1416"/>
                      </a:cubicBezTo>
                      <a:cubicBezTo>
                        <a:pt x="322" y="1404"/>
                        <a:pt x="327" y="1391"/>
                        <a:pt x="360" y="1411"/>
                      </a:cubicBezTo>
                      <a:cubicBezTo>
                        <a:pt x="372" y="1418"/>
                        <a:pt x="389" y="1420"/>
                        <a:pt x="399" y="1426"/>
                      </a:cubicBezTo>
                      <a:cubicBezTo>
                        <a:pt x="419" y="1439"/>
                        <a:pt x="408" y="1442"/>
                        <a:pt x="414" y="1463"/>
                      </a:cubicBezTo>
                      <a:cubicBezTo>
                        <a:pt x="418" y="1479"/>
                        <a:pt x="430" y="1488"/>
                        <a:pt x="436" y="1502"/>
                      </a:cubicBezTo>
                      <a:cubicBezTo>
                        <a:pt x="441" y="1514"/>
                        <a:pt x="438" y="1527"/>
                        <a:pt x="442" y="1538"/>
                      </a:cubicBezTo>
                      <a:cubicBezTo>
                        <a:pt x="452" y="1565"/>
                        <a:pt x="498" y="1570"/>
                        <a:pt x="526" y="1571"/>
                      </a:cubicBezTo>
                      <a:cubicBezTo>
                        <a:pt x="563" y="1573"/>
                        <a:pt x="573" y="1546"/>
                        <a:pt x="591" y="1515"/>
                      </a:cubicBezTo>
                      <a:cubicBezTo>
                        <a:pt x="607" y="1489"/>
                        <a:pt x="598" y="1452"/>
                        <a:pt x="624" y="1432"/>
                      </a:cubicBezTo>
                      <a:cubicBezTo>
                        <a:pt x="635" y="1422"/>
                        <a:pt x="652" y="1419"/>
                        <a:pt x="669" y="1419"/>
                      </a:cubicBezTo>
                      <a:cubicBezTo>
                        <a:pt x="642" y="1294"/>
                        <a:pt x="676" y="1079"/>
                        <a:pt x="749" y="976"/>
                      </a:cubicBezTo>
                      <a:cubicBezTo>
                        <a:pt x="763" y="956"/>
                        <a:pt x="796" y="936"/>
                        <a:pt x="808" y="914"/>
                      </a:cubicBezTo>
                      <a:cubicBezTo>
                        <a:pt x="829" y="877"/>
                        <a:pt x="851" y="882"/>
                        <a:pt x="879" y="855"/>
                      </a:cubicBezTo>
                      <a:cubicBezTo>
                        <a:pt x="891" y="844"/>
                        <a:pt x="897" y="832"/>
                        <a:pt x="912" y="824"/>
                      </a:cubicBezTo>
                      <a:cubicBezTo>
                        <a:pt x="927" y="816"/>
                        <a:pt x="943" y="811"/>
                        <a:pt x="959" y="802"/>
                      </a:cubicBezTo>
                      <a:cubicBezTo>
                        <a:pt x="991" y="786"/>
                        <a:pt x="1005" y="760"/>
                        <a:pt x="1046" y="768"/>
                      </a:cubicBezTo>
                      <a:cubicBezTo>
                        <a:pt x="1055" y="769"/>
                        <a:pt x="1070" y="774"/>
                        <a:pt x="1077" y="780"/>
                      </a:cubicBezTo>
                      <a:cubicBezTo>
                        <a:pt x="1081" y="784"/>
                        <a:pt x="1085" y="796"/>
                        <a:pt x="1089" y="798"/>
                      </a:cubicBezTo>
                      <a:cubicBezTo>
                        <a:pt x="1099" y="804"/>
                        <a:pt x="1121" y="800"/>
                        <a:pt x="1133" y="801"/>
                      </a:cubicBezTo>
                      <a:cubicBezTo>
                        <a:pt x="1210" y="811"/>
                        <a:pt x="1157" y="918"/>
                        <a:pt x="1216" y="928"/>
                      </a:cubicBezTo>
                      <a:cubicBezTo>
                        <a:pt x="1243" y="933"/>
                        <a:pt x="1271" y="912"/>
                        <a:pt x="1289" y="896"/>
                      </a:cubicBezTo>
                      <a:cubicBezTo>
                        <a:pt x="1303" y="883"/>
                        <a:pt x="1304" y="874"/>
                        <a:pt x="1297" y="856"/>
                      </a:cubicBezTo>
                      <a:cubicBezTo>
                        <a:pt x="1292" y="844"/>
                        <a:pt x="1281" y="815"/>
                        <a:pt x="1271" y="807"/>
                      </a:cubicBezTo>
                      <a:cubicBezTo>
                        <a:pt x="1271" y="810"/>
                        <a:pt x="1271" y="813"/>
                        <a:pt x="1272" y="817"/>
                      </a:cubicBezTo>
                      <a:cubicBezTo>
                        <a:pt x="1268" y="791"/>
                        <a:pt x="1229" y="774"/>
                        <a:pt x="1215" y="754"/>
                      </a:cubicBezTo>
                      <a:cubicBezTo>
                        <a:pt x="1184" y="712"/>
                        <a:pt x="1238" y="724"/>
                        <a:pt x="1247" y="702"/>
                      </a:cubicBezTo>
                      <a:cubicBezTo>
                        <a:pt x="1251" y="694"/>
                        <a:pt x="1245" y="672"/>
                        <a:pt x="1245" y="663"/>
                      </a:cubicBezTo>
                      <a:cubicBezTo>
                        <a:pt x="1247" y="639"/>
                        <a:pt x="1251" y="651"/>
                        <a:pt x="1264" y="638"/>
                      </a:cubicBezTo>
                      <a:cubicBezTo>
                        <a:pt x="1291" y="613"/>
                        <a:pt x="1248" y="609"/>
                        <a:pt x="1230" y="597"/>
                      </a:cubicBezTo>
                      <a:cubicBezTo>
                        <a:pt x="1222" y="592"/>
                        <a:pt x="1208" y="580"/>
                        <a:pt x="1207" y="570"/>
                      </a:cubicBezTo>
                      <a:cubicBezTo>
                        <a:pt x="1206" y="555"/>
                        <a:pt x="1219" y="552"/>
                        <a:pt x="1228" y="543"/>
                      </a:cubicBezTo>
                      <a:cubicBezTo>
                        <a:pt x="1243" y="528"/>
                        <a:pt x="1278" y="505"/>
                        <a:pt x="1256" y="481"/>
                      </a:cubicBezTo>
                      <a:cubicBezTo>
                        <a:pt x="1240" y="463"/>
                        <a:pt x="1190" y="477"/>
                        <a:pt x="1179" y="459"/>
                      </a:cubicBezTo>
                      <a:cubicBezTo>
                        <a:pt x="1162" y="430"/>
                        <a:pt x="1225" y="425"/>
                        <a:pt x="1234" y="417"/>
                      </a:cubicBezTo>
                      <a:cubicBezTo>
                        <a:pt x="1245" y="409"/>
                        <a:pt x="1247" y="400"/>
                        <a:pt x="1261" y="397"/>
                      </a:cubicBezTo>
                      <a:cubicBezTo>
                        <a:pt x="1270" y="395"/>
                        <a:pt x="1286" y="403"/>
                        <a:pt x="1294" y="399"/>
                      </a:cubicBezTo>
                      <a:cubicBezTo>
                        <a:pt x="1298" y="397"/>
                        <a:pt x="1310" y="376"/>
                        <a:pt x="1303" y="373"/>
                      </a:cubicBezTo>
                      <a:cubicBezTo>
                        <a:pt x="1270" y="364"/>
                        <a:pt x="1269" y="315"/>
                        <a:pt x="1273" y="288"/>
                      </a:cubicBezTo>
                      <a:cubicBezTo>
                        <a:pt x="1278" y="246"/>
                        <a:pt x="1306" y="257"/>
                        <a:pt x="1337" y="245"/>
                      </a:cubicBezTo>
                      <a:cubicBezTo>
                        <a:pt x="1336" y="212"/>
                        <a:pt x="1357" y="219"/>
                        <a:pt x="1379" y="205"/>
                      </a:cubicBezTo>
                      <a:cubicBezTo>
                        <a:pt x="1391" y="197"/>
                        <a:pt x="1397" y="177"/>
                        <a:pt x="1391" y="163"/>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1" name="Freeform 15">
                  <a:extLst>
                    <a:ext uri="{FF2B5EF4-FFF2-40B4-BE49-F238E27FC236}">
                      <a16:creationId xmlns:a16="http://schemas.microsoft.com/office/drawing/2014/main" id="{2D9F88D7-EAB5-7647-A316-F7D6AE0AA41B}"/>
                    </a:ext>
                  </a:extLst>
                </p:cNvPr>
                <p:cNvSpPr>
                  <a:spLocks/>
                </p:cNvSpPr>
                <p:nvPr/>
              </p:nvSpPr>
              <p:spPr bwMode="auto">
                <a:xfrm>
                  <a:off x="4919573" y="6126296"/>
                  <a:ext cx="1199965" cy="1222517"/>
                </a:xfrm>
                <a:custGeom>
                  <a:avLst/>
                  <a:gdLst>
                    <a:gd name="T0" fmla="*/ 1625 w 2275"/>
                    <a:gd name="T1" fmla="*/ 1901 h 2318"/>
                    <a:gd name="T2" fmla="*/ 1623 w 2275"/>
                    <a:gd name="T3" fmla="*/ 1765 h 2318"/>
                    <a:gd name="T4" fmla="*/ 1538 w 2275"/>
                    <a:gd name="T5" fmla="*/ 1677 h 2318"/>
                    <a:gd name="T6" fmla="*/ 1583 w 2275"/>
                    <a:gd name="T7" fmla="*/ 1577 h 2318"/>
                    <a:gd name="T8" fmla="*/ 1600 w 2275"/>
                    <a:gd name="T9" fmla="*/ 1520 h 2318"/>
                    <a:gd name="T10" fmla="*/ 1575 w 2275"/>
                    <a:gd name="T11" fmla="*/ 1468 h 2318"/>
                    <a:gd name="T12" fmla="*/ 1640 w 2275"/>
                    <a:gd name="T13" fmla="*/ 1403 h 2318"/>
                    <a:gd name="T14" fmla="*/ 1782 w 2275"/>
                    <a:gd name="T15" fmla="*/ 1331 h 2318"/>
                    <a:gd name="T16" fmla="*/ 1914 w 2275"/>
                    <a:gd name="T17" fmla="*/ 1326 h 2318"/>
                    <a:gd name="T18" fmla="*/ 1945 w 2275"/>
                    <a:gd name="T19" fmla="*/ 1274 h 2318"/>
                    <a:gd name="T20" fmla="*/ 1938 w 2275"/>
                    <a:gd name="T21" fmla="*/ 1152 h 2318"/>
                    <a:gd name="T22" fmla="*/ 2040 w 2275"/>
                    <a:gd name="T23" fmla="*/ 1024 h 2318"/>
                    <a:gd name="T24" fmla="*/ 2087 w 2275"/>
                    <a:gd name="T25" fmla="*/ 956 h 2318"/>
                    <a:gd name="T26" fmla="*/ 2119 w 2275"/>
                    <a:gd name="T27" fmla="*/ 935 h 2318"/>
                    <a:gd name="T28" fmla="*/ 2076 w 2275"/>
                    <a:gd name="T29" fmla="*/ 896 h 2318"/>
                    <a:gd name="T30" fmla="*/ 2007 w 2275"/>
                    <a:gd name="T31" fmla="*/ 794 h 2318"/>
                    <a:gd name="T32" fmla="*/ 2022 w 2275"/>
                    <a:gd name="T33" fmla="*/ 702 h 2318"/>
                    <a:gd name="T34" fmla="*/ 2047 w 2275"/>
                    <a:gd name="T35" fmla="*/ 658 h 2318"/>
                    <a:gd name="T36" fmla="*/ 2068 w 2275"/>
                    <a:gd name="T37" fmla="*/ 509 h 2318"/>
                    <a:gd name="T38" fmla="*/ 2083 w 2275"/>
                    <a:gd name="T39" fmla="*/ 464 h 2318"/>
                    <a:gd name="T40" fmla="*/ 2181 w 2275"/>
                    <a:gd name="T41" fmla="*/ 447 h 2318"/>
                    <a:gd name="T42" fmla="*/ 2270 w 2275"/>
                    <a:gd name="T43" fmla="*/ 363 h 2318"/>
                    <a:gd name="T44" fmla="*/ 2094 w 2275"/>
                    <a:gd name="T45" fmla="*/ 207 h 2318"/>
                    <a:gd name="T46" fmla="*/ 1986 w 2275"/>
                    <a:gd name="T47" fmla="*/ 33 h 2318"/>
                    <a:gd name="T48" fmla="*/ 1916 w 2275"/>
                    <a:gd name="T49" fmla="*/ 28 h 2318"/>
                    <a:gd name="T50" fmla="*/ 1830 w 2275"/>
                    <a:gd name="T51" fmla="*/ 219 h 2318"/>
                    <a:gd name="T52" fmla="*/ 1777 w 2275"/>
                    <a:gd name="T53" fmla="*/ 528 h 2318"/>
                    <a:gd name="T54" fmla="*/ 1498 w 2275"/>
                    <a:gd name="T55" fmla="*/ 759 h 2318"/>
                    <a:gd name="T56" fmla="*/ 1312 w 2275"/>
                    <a:gd name="T57" fmla="*/ 866 h 2318"/>
                    <a:gd name="T58" fmla="*/ 1158 w 2275"/>
                    <a:gd name="T59" fmla="*/ 1079 h 2318"/>
                    <a:gd name="T60" fmla="*/ 1070 w 2275"/>
                    <a:gd name="T61" fmla="*/ 1283 h 2318"/>
                    <a:gd name="T62" fmla="*/ 956 w 2275"/>
                    <a:gd name="T63" fmla="*/ 1458 h 2318"/>
                    <a:gd name="T64" fmla="*/ 784 w 2275"/>
                    <a:gd name="T65" fmla="*/ 1594 h 2318"/>
                    <a:gd name="T66" fmla="*/ 594 w 2275"/>
                    <a:gd name="T67" fmla="*/ 1762 h 2318"/>
                    <a:gd name="T68" fmla="*/ 453 w 2275"/>
                    <a:gd name="T69" fmla="*/ 1774 h 2318"/>
                    <a:gd name="T70" fmla="*/ 327 w 2275"/>
                    <a:gd name="T71" fmla="*/ 1866 h 2318"/>
                    <a:gd name="T72" fmla="*/ 157 w 2275"/>
                    <a:gd name="T73" fmla="*/ 1949 h 2318"/>
                    <a:gd name="T74" fmla="*/ 26 w 2275"/>
                    <a:gd name="T75" fmla="*/ 2042 h 2318"/>
                    <a:gd name="T76" fmla="*/ 80 w 2275"/>
                    <a:gd name="T77" fmla="*/ 2136 h 2318"/>
                    <a:gd name="T78" fmla="*/ 128 w 2275"/>
                    <a:gd name="T79" fmla="*/ 2263 h 2318"/>
                    <a:gd name="T80" fmla="*/ 203 w 2275"/>
                    <a:gd name="T81" fmla="*/ 2190 h 2318"/>
                    <a:gd name="T82" fmla="*/ 239 w 2275"/>
                    <a:gd name="T83" fmla="*/ 2083 h 2318"/>
                    <a:gd name="T84" fmla="*/ 384 w 2275"/>
                    <a:gd name="T85" fmla="*/ 2144 h 2318"/>
                    <a:gd name="T86" fmla="*/ 445 w 2275"/>
                    <a:gd name="T87" fmla="*/ 2223 h 2318"/>
                    <a:gd name="T88" fmla="*/ 509 w 2275"/>
                    <a:gd name="T89" fmla="*/ 2172 h 2318"/>
                    <a:gd name="T90" fmla="*/ 637 w 2275"/>
                    <a:gd name="T91" fmla="*/ 2166 h 2318"/>
                    <a:gd name="T92" fmla="*/ 732 w 2275"/>
                    <a:gd name="T93" fmla="*/ 2050 h 2318"/>
                    <a:gd name="T94" fmla="*/ 869 w 2275"/>
                    <a:gd name="T95" fmla="*/ 1960 h 2318"/>
                    <a:gd name="T96" fmla="*/ 939 w 2275"/>
                    <a:gd name="T97" fmla="*/ 1980 h 2318"/>
                    <a:gd name="T98" fmla="*/ 959 w 2275"/>
                    <a:gd name="T99" fmla="*/ 2072 h 2318"/>
                    <a:gd name="T100" fmla="*/ 989 w 2275"/>
                    <a:gd name="T101" fmla="*/ 2108 h 2318"/>
                    <a:gd name="T102" fmla="*/ 1041 w 2275"/>
                    <a:gd name="T103" fmla="*/ 2146 h 2318"/>
                    <a:gd name="T104" fmla="*/ 1084 w 2275"/>
                    <a:gd name="T105" fmla="*/ 2304 h 2318"/>
                    <a:gd name="T106" fmla="*/ 1151 w 2275"/>
                    <a:gd name="T107" fmla="*/ 2294 h 2318"/>
                    <a:gd name="T108" fmla="*/ 1262 w 2275"/>
                    <a:gd name="T109" fmla="*/ 2204 h 2318"/>
                    <a:gd name="T110" fmla="*/ 1348 w 2275"/>
                    <a:gd name="T111" fmla="*/ 2075 h 2318"/>
                    <a:gd name="T112" fmla="*/ 1424 w 2275"/>
                    <a:gd name="T113" fmla="*/ 1986 h 2318"/>
                    <a:gd name="T114" fmla="*/ 1565 w 2275"/>
                    <a:gd name="T115" fmla="*/ 1999 h 2318"/>
                    <a:gd name="T116" fmla="*/ 1613 w 2275"/>
                    <a:gd name="T117" fmla="*/ 2055 h 2318"/>
                    <a:gd name="T118" fmla="*/ 1624 w 2275"/>
                    <a:gd name="T119" fmla="*/ 1961 h 2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5" h="2318">
                      <a:moveTo>
                        <a:pt x="1624" y="1961"/>
                      </a:moveTo>
                      <a:cubicBezTo>
                        <a:pt x="1621" y="1941"/>
                        <a:pt x="1625" y="1924"/>
                        <a:pt x="1625" y="1901"/>
                      </a:cubicBezTo>
                      <a:cubicBezTo>
                        <a:pt x="1624" y="1876"/>
                        <a:pt x="1608" y="1862"/>
                        <a:pt x="1609" y="1837"/>
                      </a:cubicBezTo>
                      <a:cubicBezTo>
                        <a:pt x="1611" y="1812"/>
                        <a:pt x="1626" y="1792"/>
                        <a:pt x="1623" y="1765"/>
                      </a:cubicBezTo>
                      <a:cubicBezTo>
                        <a:pt x="1620" y="1735"/>
                        <a:pt x="1605" y="1734"/>
                        <a:pt x="1580" y="1725"/>
                      </a:cubicBezTo>
                      <a:cubicBezTo>
                        <a:pt x="1561" y="1718"/>
                        <a:pt x="1541" y="1700"/>
                        <a:pt x="1538" y="1677"/>
                      </a:cubicBezTo>
                      <a:cubicBezTo>
                        <a:pt x="1536" y="1651"/>
                        <a:pt x="1569" y="1638"/>
                        <a:pt x="1578" y="1614"/>
                      </a:cubicBezTo>
                      <a:cubicBezTo>
                        <a:pt x="1583" y="1600"/>
                        <a:pt x="1581" y="1590"/>
                        <a:pt x="1583" y="1577"/>
                      </a:cubicBezTo>
                      <a:cubicBezTo>
                        <a:pt x="1585" y="1562"/>
                        <a:pt x="1590" y="1562"/>
                        <a:pt x="1596" y="1550"/>
                      </a:cubicBezTo>
                      <a:cubicBezTo>
                        <a:pt x="1600" y="1541"/>
                        <a:pt x="1598" y="1530"/>
                        <a:pt x="1600" y="1520"/>
                      </a:cubicBezTo>
                      <a:cubicBezTo>
                        <a:pt x="1603" y="1503"/>
                        <a:pt x="1607" y="1502"/>
                        <a:pt x="1598" y="1490"/>
                      </a:cubicBezTo>
                      <a:cubicBezTo>
                        <a:pt x="1591" y="1481"/>
                        <a:pt x="1580" y="1482"/>
                        <a:pt x="1575" y="1468"/>
                      </a:cubicBezTo>
                      <a:cubicBezTo>
                        <a:pt x="1573" y="1462"/>
                        <a:pt x="1573" y="1443"/>
                        <a:pt x="1576" y="1436"/>
                      </a:cubicBezTo>
                      <a:cubicBezTo>
                        <a:pt x="1584" y="1420"/>
                        <a:pt x="1625" y="1407"/>
                        <a:pt x="1640" y="1403"/>
                      </a:cubicBezTo>
                      <a:cubicBezTo>
                        <a:pt x="1681" y="1391"/>
                        <a:pt x="1717" y="1391"/>
                        <a:pt x="1759" y="1386"/>
                      </a:cubicBezTo>
                      <a:cubicBezTo>
                        <a:pt x="1797" y="1382"/>
                        <a:pt x="1773" y="1356"/>
                        <a:pt x="1782" y="1331"/>
                      </a:cubicBezTo>
                      <a:cubicBezTo>
                        <a:pt x="1789" y="1309"/>
                        <a:pt x="1829" y="1328"/>
                        <a:pt x="1850" y="1328"/>
                      </a:cubicBezTo>
                      <a:cubicBezTo>
                        <a:pt x="1871" y="1329"/>
                        <a:pt x="1893" y="1323"/>
                        <a:pt x="1914" y="1326"/>
                      </a:cubicBezTo>
                      <a:cubicBezTo>
                        <a:pt x="1939" y="1331"/>
                        <a:pt x="1964" y="1344"/>
                        <a:pt x="1955" y="1303"/>
                      </a:cubicBezTo>
                      <a:cubicBezTo>
                        <a:pt x="1952" y="1293"/>
                        <a:pt x="1947" y="1284"/>
                        <a:pt x="1945" y="1274"/>
                      </a:cubicBezTo>
                      <a:cubicBezTo>
                        <a:pt x="1941" y="1255"/>
                        <a:pt x="1946" y="1235"/>
                        <a:pt x="1943" y="1216"/>
                      </a:cubicBezTo>
                      <a:cubicBezTo>
                        <a:pt x="1939" y="1192"/>
                        <a:pt x="1924" y="1176"/>
                        <a:pt x="1938" y="1152"/>
                      </a:cubicBezTo>
                      <a:cubicBezTo>
                        <a:pt x="1949" y="1130"/>
                        <a:pt x="1973" y="1116"/>
                        <a:pt x="1993" y="1103"/>
                      </a:cubicBezTo>
                      <a:cubicBezTo>
                        <a:pt x="2022" y="1086"/>
                        <a:pt x="2016" y="1047"/>
                        <a:pt x="2040" y="1024"/>
                      </a:cubicBezTo>
                      <a:cubicBezTo>
                        <a:pt x="2051" y="1013"/>
                        <a:pt x="2065" y="1006"/>
                        <a:pt x="2071" y="991"/>
                      </a:cubicBezTo>
                      <a:cubicBezTo>
                        <a:pt x="2077" y="976"/>
                        <a:pt x="2074" y="970"/>
                        <a:pt x="2087" y="956"/>
                      </a:cubicBezTo>
                      <a:cubicBezTo>
                        <a:pt x="2095" y="948"/>
                        <a:pt x="2104" y="945"/>
                        <a:pt x="2114" y="939"/>
                      </a:cubicBezTo>
                      <a:cubicBezTo>
                        <a:pt x="2115" y="938"/>
                        <a:pt x="2117" y="936"/>
                        <a:pt x="2119" y="935"/>
                      </a:cubicBezTo>
                      <a:cubicBezTo>
                        <a:pt x="2114" y="933"/>
                        <a:pt x="2110" y="930"/>
                        <a:pt x="2106" y="926"/>
                      </a:cubicBezTo>
                      <a:cubicBezTo>
                        <a:pt x="2094" y="916"/>
                        <a:pt x="2089" y="904"/>
                        <a:pt x="2076" y="896"/>
                      </a:cubicBezTo>
                      <a:cubicBezTo>
                        <a:pt x="2064" y="889"/>
                        <a:pt x="2048" y="887"/>
                        <a:pt x="2035" y="879"/>
                      </a:cubicBezTo>
                      <a:cubicBezTo>
                        <a:pt x="2005" y="858"/>
                        <a:pt x="1998" y="830"/>
                        <a:pt x="2007" y="794"/>
                      </a:cubicBezTo>
                      <a:cubicBezTo>
                        <a:pt x="2011" y="778"/>
                        <a:pt x="2020" y="766"/>
                        <a:pt x="2022" y="749"/>
                      </a:cubicBezTo>
                      <a:cubicBezTo>
                        <a:pt x="2024" y="734"/>
                        <a:pt x="2022" y="717"/>
                        <a:pt x="2022" y="702"/>
                      </a:cubicBezTo>
                      <a:cubicBezTo>
                        <a:pt x="2022" y="703"/>
                        <a:pt x="2023" y="703"/>
                        <a:pt x="2024" y="703"/>
                      </a:cubicBezTo>
                      <a:cubicBezTo>
                        <a:pt x="2023" y="681"/>
                        <a:pt x="2041" y="675"/>
                        <a:pt x="2047" y="658"/>
                      </a:cubicBezTo>
                      <a:cubicBezTo>
                        <a:pt x="2054" y="642"/>
                        <a:pt x="2055" y="623"/>
                        <a:pt x="2061" y="605"/>
                      </a:cubicBezTo>
                      <a:cubicBezTo>
                        <a:pt x="2072" y="575"/>
                        <a:pt x="2068" y="541"/>
                        <a:pt x="2068" y="509"/>
                      </a:cubicBezTo>
                      <a:cubicBezTo>
                        <a:pt x="2068" y="512"/>
                        <a:pt x="2068" y="514"/>
                        <a:pt x="2068" y="516"/>
                      </a:cubicBezTo>
                      <a:cubicBezTo>
                        <a:pt x="2067" y="503"/>
                        <a:pt x="2071" y="473"/>
                        <a:pt x="2083" y="464"/>
                      </a:cubicBezTo>
                      <a:cubicBezTo>
                        <a:pt x="2093" y="456"/>
                        <a:pt x="2109" y="461"/>
                        <a:pt x="2122" y="459"/>
                      </a:cubicBezTo>
                      <a:cubicBezTo>
                        <a:pt x="2137" y="457"/>
                        <a:pt x="2169" y="452"/>
                        <a:pt x="2181" y="447"/>
                      </a:cubicBezTo>
                      <a:cubicBezTo>
                        <a:pt x="2197" y="439"/>
                        <a:pt x="2197" y="424"/>
                        <a:pt x="2209" y="412"/>
                      </a:cubicBezTo>
                      <a:cubicBezTo>
                        <a:pt x="2231" y="390"/>
                        <a:pt x="2264" y="396"/>
                        <a:pt x="2270" y="363"/>
                      </a:cubicBezTo>
                      <a:cubicBezTo>
                        <a:pt x="2275" y="334"/>
                        <a:pt x="2255" y="305"/>
                        <a:pt x="2237" y="286"/>
                      </a:cubicBezTo>
                      <a:cubicBezTo>
                        <a:pt x="2195" y="243"/>
                        <a:pt x="2120" y="273"/>
                        <a:pt x="2094" y="207"/>
                      </a:cubicBezTo>
                      <a:cubicBezTo>
                        <a:pt x="2076" y="160"/>
                        <a:pt x="2131" y="77"/>
                        <a:pt x="2068" y="56"/>
                      </a:cubicBezTo>
                      <a:cubicBezTo>
                        <a:pt x="2042" y="47"/>
                        <a:pt x="2012" y="43"/>
                        <a:pt x="1986" y="33"/>
                      </a:cubicBezTo>
                      <a:cubicBezTo>
                        <a:pt x="1967" y="26"/>
                        <a:pt x="1944" y="14"/>
                        <a:pt x="1925" y="0"/>
                      </a:cubicBezTo>
                      <a:cubicBezTo>
                        <a:pt x="1922" y="10"/>
                        <a:pt x="1919" y="20"/>
                        <a:pt x="1916" y="28"/>
                      </a:cubicBezTo>
                      <a:cubicBezTo>
                        <a:pt x="1905" y="62"/>
                        <a:pt x="1892" y="82"/>
                        <a:pt x="1868" y="124"/>
                      </a:cubicBezTo>
                      <a:cubicBezTo>
                        <a:pt x="1845" y="164"/>
                        <a:pt x="1833" y="187"/>
                        <a:pt x="1830" y="219"/>
                      </a:cubicBezTo>
                      <a:cubicBezTo>
                        <a:pt x="1828" y="251"/>
                        <a:pt x="1822" y="328"/>
                        <a:pt x="1821" y="378"/>
                      </a:cubicBezTo>
                      <a:cubicBezTo>
                        <a:pt x="1820" y="429"/>
                        <a:pt x="1796" y="484"/>
                        <a:pt x="1777" y="528"/>
                      </a:cubicBezTo>
                      <a:cubicBezTo>
                        <a:pt x="1758" y="572"/>
                        <a:pt x="1699" y="624"/>
                        <a:pt x="1669" y="666"/>
                      </a:cubicBezTo>
                      <a:cubicBezTo>
                        <a:pt x="1638" y="707"/>
                        <a:pt x="1542" y="747"/>
                        <a:pt x="1498" y="759"/>
                      </a:cubicBezTo>
                      <a:cubicBezTo>
                        <a:pt x="1453" y="771"/>
                        <a:pt x="1436" y="775"/>
                        <a:pt x="1417" y="794"/>
                      </a:cubicBezTo>
                      <a:cubicBezTo>
                        <a:pt x="1399" y="813"/>
                        <a:pt x="1360" y="839"/>
                        <a:pt x="1312" y="866"/>
                      </a:cubicBezTo>
                      <a:cubicBezTo>
                        <a:pt x="1264" y="893"/>
                        <a:pt x="1244" y="905"/>
                        <a:pt x="1216" y="937"/>
                      </a:cubicBezTo>
                      <a:cubicBezTo>
                        <a:pt x="1187" y="969"/>
                        <a:pt x="1167" y="1028"/>
                        <a:pt x="1158" y="1079"/>
                      </a:cubicBezTo>
                      <a:cubicBezTo>
                        <a:pt x="1149" y="1129"/>
                        <a:pt x="1130" y="1177"/>
                        <a:pt x="1118" y="1211"/>
                      </a:cubicBezTo>
                      <a:cubicBezTo>
                        <a:pt x="1106" y="1244"/>
                        <a:pt x="1105" y="1258"/>
                        <a:pt x="1070" y="1283"/>
                      </a:cubicBezTo>
                      <a:cubicBezTo>
                        <a:pt x="1035" y="1308"/>
                        <a:pt x="1019" y="1334"/>
                        <a:pt x="996" y="1361"/>
                      </a:cubicBezTo>
                      <a:cubicBezTo>
                        <a:pt x="974" y="1387"/>
                        <a:pt x="968" y="1422"/>
                        <a:pt x="956" y="1458"/>
                      </a:cubicBezTo>
                      <a:cubicBezTo>
                        <a:pt x="944" y="1494"/>
                        <a:pt x="927" y="1505"/>
                        <a:pt x="890" y="1525"/>
                      </a:cubicBezTo>
                      <a:cubicBezTo>
                        <a:pt x="852" y="1545"/>
                        <a:pt x="811" y="1573"/>
                        <a:pt x="784" y="1594"/>
                      </a:cubicBezTo>
                      <a:cubicBezTo>
                        <a:pt x="757" y="1616"/>
                        <a:pt x="710" y="1667"/>
                        <a:pt x="686" y="1693"/>
                      </a:cubicBezTo>
                      <a:cubicBezTo>
                        <a:pt x="662" y="1720"/>
                        <a:pt x="625" y="1749"/>
                        <a:pt x="594" y="1762"/>
                      </a:cubicBezTo>
                      <a:cubicBezTo>
                        <a:pt x="563" y="1774"/>
                        <a:pt x="538" y="1774"/>
                        <a:pt x="505" y="1766"/>
                      </a:cubicBezTo>
                      <a:cubicBezTo>
                        <a:pt x="471" y="1757"/>
                        <a:pt x="471" y="1757"/>
                        <a:pt x="453" y="1774"/>
                      </a:cubicBezTo>
                      <a:cubicBezTo>
                        <a:pt x="434" y="1790"/>
                        <a:pt x="415" y="1816"/>
                        <a:pt x="396" y="1827"/>
                      </a:cubicBezTo>
                      <a:cubicBezTo>
                        <a:pt x="378" y="1838"/>
                        <a:pt x="355" y="1847"/>
                        <a:pt x="327" y="1866"/>
                      </a:cubicBezTo>
                      <a:cubicBezTo>
                        <a:pt x="299" y="1884"/>
                        <a:pt x="305" y="1896"/>
                        <a:pt x="259" y="1909"/>
                      </a:cubicBezTo>
                      <a:cubicBezTo>
                        <a:pt x="212" y="1921"/>
                        <a:pt x="193" y="1939"/>
                        <a:pt x="157" y="1949"/>
                      </a:cubicBezTo>
                      <a:cubicBezTo>
                        <a:pt x="123" y="1958"/>
                        <a:pt x="56" y="1991"/>
                        <a:pt x="0" y="2007"/>
                      </a:cubicBezTo>
                      <a:cubicBezTo>
                        <a:pt x="8" y="2020"/>
                        <a:pt x="14" y="2035"/>
                        <a:pt x="26" y="2042"/>
                      </a:cubicBezTo>
                      <a:cubicBezTo>
                        <a:pt x="51" y="2056"/>
                        <a:pt x="68" y="2038"/>
                        <a:pt x="77" y="2073"/>
                      </a:cubicBezTo>
                      <a:cubicBezTo>
                        <a:pt x="83" y="2093"/>
                        <a:pt x="78" y="2115"/>
                        <a:pt x="80" y="2136"/>
                      </a:cubicBezTo>
                      <a:cubicBezTo>
                        <a:pt x="83" y="2162"/>
                        <a:pt x="95" y="2174"/>
                        <a:pt x="103" y="2197"/>
                      </a:cubicBezTo>
                      <a:cubicBezTo>
                        <a:pt x="110" y="2218"/>
                        <a:pt x="104" y="2251"/>
                        <a:pt x="128" y="2263"/>
                      </a:cubicBezTo>
                      <a:cubicBezTo>
                        <a:pt x="157" y="2279"/>
                        <a:pt x="176" y="2243"/>
                        <a:pt x="188" y="2224"/>
                      </a:cubicBezTo>
                      <a:cubicBezTo>
                        <a:pt x="194" y="2213"/>
                        <a:pt x="197" y="2200"/>
                        <a:pt x="203" y="2190"/>
                      </a:cubicBezTo>
                      <a:cubicBezTo>
                        <a:pt x="208" y="2181"/>
                        <a:pt x="224" y="2173"/>
                        <a:pt x="231" y="2162"/>
                      </a:cubicBezTo>
                      <a:cubicBezTo>
                        <a:pt x="246" y="2136"/>
                        <a:pt x="239" y="2111"/>
                        <a:pt x="239" y="2083"/>
                      </a:cubicBezTo>
                      <a:cubicBezTo>
                        <a:pt x="285" y="2081"/>
                        <a:pt x="328" y="2082"/>
                        <a:pt x="371" y="2095"/>
                      </a:cubicBezTo>
                      <a:cubicBezTo>
                        <a:pt x="406" y="2106"/>
                        <a:pt x="395" y="2114"/>
                        <a:pt x="384" y="2144"/>
                      </a:cubicBezTo>
                      <a:cubicBezTo>
                        <a:pt x="376" y="2167"/>
                        <a:pt x="372" y="2189"/>
                        <a:pt x="372" y="2215"/>
                      </a:cubicBezTo>
                      <a:cubicBezTo>
                        <a:pt x="393" y="2213"/>
                        <a:pt x="428" y="2237"/>
                        <a:pt x="445" y="2223"/>
                      </a:cubicBezTo>
                      <a:cubicBezTo>
                        <a:pt x="455" y="2215"/>
                        <a:pt x="452" y="2193"/>
                        <a:pt x="462" y="2183"/>
                      </a:cubicBezTo>
                      <a:cubicBezTo>
                        <a:pt x="474" y="2170"/>
                        <a:pt x="491" y="2173"/>
                        <a:pt x="509" y="2172"/>
                      </a:cubicBezTo>
                      <a:cubicBezTo>
                        <a:pt x="537" y="2169"/>
                        <a:pt x="554" y="2161"/>
                        <a:pt x="578" y="2152"/>
                      </a:cubicBezTo>
                      <a:cubicBezTo>
                        <a:pt x="592" y="2146"/>
                        <a:pt x="642" y="2137"/>
                        <a:pt x="637" y="2166"/>
                      </a:cubicBezTo>
                      <a:cubicBezTo>
                        <a:pt x="670" y="2174"/>
                        <a:pt x="652" y="2110"/>
                        <a:pt x="660" y="2095"/>
                      </a:cubicBezTo>
                      <a:cubicBezTo>
                        <a:pt x="672" y="2071"/>
                        <a:pt x="716" y="2070"/>
                        <a:pt x="732" y="2050"/>
                      </a:cubicBezTo>
                      <a:cubicBezTo>
                        <a:pt x="753" y="2025"/>
                        <a:pt x="750" y="1989"/>
                        <a:pt x="783" y="1972"/>
                      </a:cubicBezTo>
                      <a:cubicBezTo>
                        <a:pt x="809" y="1957"/>
                        <a:pt x="840" y="1963"/>
                        <a:pt x="869" y="1960"/>
                      </a:cubicBezTo>
                      <a:cubicBezTo>
                        <a:pt x="883" y="1958"/>
                        <a:pt x="901" y="1950"/>
                        <a:pt x="915" y="1951"/>
                      </a:cubicBezTo>
                      <a:cubicBezTo>
                        <a:pt x="933" y="1953"/>
                        <a:pt x="932" y="1964"/>
                        <a:pt x="939" y="1980"/>
                      </a:cubicBezTo>
                      <a:cubicBezTo>
                        <a:pt x="946" y="1994"/>
                        <a:pt x="954" y="2008"/>
                        <a:pt x="959" y="2023"/>
                      </a:cubicBezTo>
                      <a:cubicBezTo>
                        <a:pt x="966" y="2044"/>
                        <a:pt x="960" y="2054"/>
                        <a:pt x="959" y="2072"/>
                      </a:cubicBezTo>
                      <a:cubicBezTo>
                        <a:pt x="958" y="2094"/>
                        <a:pt x="955" y="2088"/>
                        <a:pt x="972" y="2102"/>
                      </a:cubicBezTo>
                      <a:cubicBezTo>
                        <a:pt x="977" y="2105"/>
                        <a:pt x="984" y="2104"/>
                        <a:pt x="989" y="2108"/>
                      </a:cubicBezTo>
                      <a:cubicBezTo>
                        <a:pt x="995" y="2113"/>
                        <a:pt x="996" y="2124"/>
                        <a:pt x="1002" y="2128"/>
                      </a:cubicBezTo>
                      <a:cubicBezTo>
                        <a:pt x="1013" y="2136"/>
                        <a:pt x="1029" y="2135"/>
                        <a:pt x="1041" y="2146"/>
                      </a:cubicBezTo>
                      <a:cubicBezTo>
                        <a:pt x="1055" y="2159"/>
                        <a:pt x="1063" y="2173"/>
                        <a:pt x="1066" y="2190"/>
                      </a:cubicBezTo>
                      <a:cubicBezTo>
                        <a:pt x="1071" y="2213"/>
                        <a:pt x="1026" y="2318"/>
                        <a:pt x="1084" y="2304"/>
                      </a:cubicBezTo>
                      <a:cubicBezTo>
                        <a:pt x="1096" y="2301"/>
                        <a:pt x="1099" y="2290"/>
                        <a:pt x="1115" y="2289"/>
                      </a:cubicBezTo>
                      <a:cubicBezTo>
                        <a:pt x="1127" y="2289"/>
                        <a:pt x="1138" y="2297"/>
                        <a:pt x="1151" y="2294"/>
                      </a:cubicBezTo>
                      <a:cubicBezTo>
                        <a:pt x="1175" y="2288"/>
                        <a:pt x="1193" y="2262"/>
                        <a:pt x="1199" y="2241"/>
                      </a:cubicBezTo>
                      <a:cubicBezTo>
                        <a:pt x="1211" y="2193"/>
                        <a:pt x="1219" y="2217"/>
                        <a:pt x="1262" y="2204"/>
                      </a:cubicBezTo>
                      <a:cubicBezTo>
                        <a:pt x="1301" y="2193"/>
                        <a:pt x="1293" y="2143"/>
                        <a:pt x="1294" y="2111"/>
                      </a:cubicBezTo>
                      <a:cubicBezTo>
                        <a:pt x="1324" y="2108"/>
                        <a:pt x="1353" y="2118"/>
                        <a:pt x="1348" y="2075"/>
                      </a:cubicBezTo>
                      <a:cubicBezTo>
                        <a:pt x="1344" y="2050"/>
                        <a:pt x="1305" y="2017"/>
                        <a:pt x="1340" y="1998"/>
                      </a:cubicBezTo>
                      <a:cubicBezTo>
                        <a:pt x="1367" y="1983"/>
                        <a:pt x="1399" y="2010"/>
                        <a:pt x="1424" y="1986"/>
                      </a:cubicBezTo>
                      <a:cubicBezTo>
                        <a:pt x="1446" y="1965"/>
                        <a:pt x="1461" y="1939"/>
                        <a:pt x="1463" y="1909"/>
                      </a:cubicBezTo>
                      <a:cubicBezTo>
                        <a:pt x="1482" y="1906"/>
                        <a:pt x="1557" y="1981"/>
                        <a:pt x="1565" y="1999"/>
                      </a:cubicBezTo>
                      <a:cubicBezTo>
                        <a:pt x="1575" y="2021"/>
                        <a:pt x="1567" y="2036"/>
                        <a:pt x="1595" y="2049"/>
                      </a:cubicBezTo>
                      <a:cubicBezTo>
                        <a:pt x="1601" y="2052"/>
                        <a:pt x="1607" y="2053"/>
                        <a:pt x="1613" y="2055"/>
                      </a:cubicBezTo>
                      <a:cubicBezTo>
                        <a:pt x="1616" y="2044"/>
                        <a:pt x="1618" y="2034"/>
                        <a:pt x="1619" y="2024"/>
                      </a:cubicBezTo>
                      <a:cubicBezTo>
                        <a:pt x="1620" y="2002"/>
                        <a:pt x="1626" y="1982"/>
                        <a:pt x="1624" y="1961"/>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2" name="Freeform 16">
                  <a:extLst>
                    <a:ext uri="{FF2B5EF4-FFF2-40B4-BE49-F238E27FC236}">
                      <a16:creationId xmlns:a16="http://schemas.microsoft.com/office/drawing/2014/main" id="{4BEB3E51-8C1C-4C4A-8AF7-A1346CEE51FE}"/>
                    </a:ext>
                  </a:extLst>
                </p:cNvPr>
                <p:cNvSpPr>
                  <a:spLocks/>
                </p:cNvSpPr>
                <p:nvPr/>
              </p:nvSpPr>
              <p:spPr bwMode="auto">
                <a:xfrm>
                  <a:off x="5729671" y="6511919"/>
                  <a:ext cx="998556" cy="800050"/>
                </a:xfrm>
                <a:custGeom>
                  <a:avLst/>
                  <a:gdLst>
                    <a:gd name="T0" fmla="*/ 1797 w 1893"/>
                    <a:gd name="T1" fmla="*/ 166 h 1517"/>
                    <a:gd name="T2" fmla="*/ 1731 w 1893"/>
                    <a:gd name="T3" fmla="*/ 118 h 1517"/>
                    <a:gd name="T4" fmla="*/ 1633 w 1893"/>
                    <a:gd name="T5" fmla="*/ 257 h 1517"/>
                    <a:gd name="T6" fmla="*/ 1543 w 1893"/>
                    <a:gd name="T7" fmla="*/ 188 h 1517"/>
                    <a:gd name="T8" fmla="*/ 1506 w 1893"/>
                    <a:gd name="T9" fmla="*/ 112 h 1517"/>
                    <a:gd name="T10" fmla="*/ 1396 w 1893"/>
                    <a:gd name="T11" fmla="*/ 102 h 1517"/>
                    <a:gd name="T12" fmla="*/ 1319 w 1893"/>
                    <a:gd name="T13" fmla="*/ 50 h 1517"/>
                    <a:gd name="T14" fmla="*/ 1210 w 1893"/>
                    <a:gd name="T15" fmla="*/ 30 h 1517"/>
                    <a:gd name="T16" fmla="*/ 1113 w 1893"/>
                    <a:gd name="T17" fmla="*/ 106 h 1517"/>
                    <a:gd name="T18" fmla="*/ 1130 w 1893"/>
                    <a:gd name="T19" fmla="*/ 199 h 1517"/>
                    <a:gd name="T20" fmla="*/ 1022 w 1893"/>
                    <a:gd name="T21" fmla="*/ 291 h 1517"/>
                    <a:gd name="T22" fmla="*/ 944 w 1893"/>
                    <a:gd name="T23" fmla="*/ 297 h 1517"/>
                    <a:gd name="T24" fmla="*/ 872 w 1893"/>
                    <a:gd name="T25" fmla="*/ 278 h 1517"/>
                    <a:gd name="T26" fmla="*/ 743 w 1893"/>
                    <a:gd name="T27" fmla="*/ 206 h 1517"/>
                    <a:gd name="T28" fmla="*/ 583 w 1893"/>
                    <a:gd name="T29" fmla="*/ 204 h 1517"/>
                    <a:gd name="T30" fmla="*/ 551 w 1893"/>
                    <a:gd name="T31" fmla="*/ 225 h 1517"/>
                    <a:gd name="T32" fmla="*/ 504 w 1893"/>
                    <a:gd name="T33" fmla="*/ 293 h 1517"/>
                    <a:gd name="T34" fmla="*/ 402 w 1893"/>
                    <a:gd name="T35" fmla="*/ 421 h 1517"/>
                    <a:gd name="T36" fmla="*/ 409 w 1893"/>
                    <a:gd name="T37" fmla="*/ 543 h 1517"/>
                    <a:gd name="T38" fmla="*/ 378 w 1893"/>
                    <a:gd name="T39" fmla="*/ 595 h 1517"/>
                    <a:gd name="T40" fmla="*/ 246 w 1893"/>
                    <a:gd name="T41" fmla="*/ 600 h 1517"/>
                    <a:gd name="T42" fmla="*/ 104 w 1893"/>
                    <a:gd name="T43" fmla="*/ 672 h 1517"/>
                    <a:gd name="T44" fmla="*/ 39 w 1893"/>
                    <a:gd name="T45" fmla="*/ 737 h 1517"/>
                    <a:gd name="T46" fmla="*/ 64 w 1893"/>
                    <a:gd name="T47" fmla="*/ 789 h 1517"/>
                    <a:gd name="T48" fmla="*/ 47 w 1893"/>
                    <a:gd name="T49" fmla="*/ 846 h 1517"/>
                    <a:gd name="T50" fmla="*/ 2 w 1893"/>
                    <a:gd name="T51" fmla="*/ 946 h 1517"/>
                    <a:gd name="T52" fmla="*/ 87 w 1893"/>
                    <a:gd name="T53" fmla="*/ 1034 h 1517"/>
                    <a:gd name="T54" fmla="*/ 89 w 1893"/>
                    <a:gd name="T55" fmla="*/ 1170 h 1517"/>
                    <a:gd name="T56" fmla="*/ 83 w 1893"/>
                    <a:gd name="T57" fmla="*/ 1293 h 1517"/>
                    <a:gd name="T58" fmla="*/ 141 w 1893"/>
                    <a:gd name="T59" fmla="*/ 1331 h 1517"/>
                    <a:gd name="T60" fmla="*/ 273 w 1893"/>
                    <a:gd name="T61" fmla="*/ 1310 h 1517"/>
                    <a:gd name="T62" fmla="*/ 455 w 1893"/>
                    <a:gd name="T63" fmla="*/ 1224 h 1517"/>
                    <a:gd name="T64" fmla="*/ 538 w 1893"/>
                    <a:gd name="T65" fmla="*/ 1178 h 1517"/>
                    <a:gd name="T66" fmla="*/ 680 w 1893"/>
                    <a:gd name="T67" fmla="*/ 1080 h 1517"/>
                    <a:gd name="T68" fmla="*/ 864 w 1893"/>
                    <a:gd name="T69" fmla="*/ 1068 h 1517"/>
                    <a:gd name="T70" fmla="*/ 1045 w 1893"/>
                    <a:gd name="T71" fmla="*/ 1190 h 1517"/>
                    <a:gd name="T72" fmla="*/ 1092 w 1893"/>
                    <a:gd name="T73" fmla="*/ 1302 h 1517"/>
                    <a:gd name="T74" fmla="*/ 1181 w 1893"/>
                    <a:gd name="T75" fmla="*/ 1377 h 1517"/>
                    <a:gd name="T76" fmla="*/ 1213 w 1893"/>
                    <a:gd name="T77" fmla="*/ 1404 h 1517"/>
                    <a:gd name="T78" fmla="*/ 1268 w 1893"/>
                    <a:gd name="T79" fmla="*/ 1467 h 1517"/>
                    <a:gd name="T80" fmla="*/ 1378 w 1893"/>
                    <a:gd name="T81" fmla="*/ 1446 h 1517"/>
                    <a:gd name="T82" fmla="*/ 1409 w 1893"/>
                    <a:gd name="T83" fmla="*/ 1324 h 1517"/>
                    <a:gd name="T84" fmla="*/ 1479 w 1893"/>
                    <a:gd name="T85" fmla="*/ 1371 h 1517"/>
                    <a:gd name="T86" fmla="*/ 1605 w 1893"/>
                    <a:gd name="T87" fmla="*/ 1406 h 1517"/>
                    <a:gd name="T88" fmla="*/ 1760 w 1893"/>
                    <a:gd name="T89" fmla="*/ 1322 h 1517"/>
                    <a:gd name="T90" fmla="*/ 1852 w 1893"/>
                    <a:gd name="T91" fmla="*/ 1032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93" h="1517">
                      <a:moveTo>
                        <a:pt x="1867" y="436"/>
                      </a:moveTo>
                      <a:cubicBezTo>
                        <a:pt x="1860" y="316"/>
                        <a:pt x="1824" y="210"/>
                        <a:pt x="1797" y="166"/>
                      </a:cubicBezTo>
                      <a:cubicBezTo>
                        <a:pt x="1788" y="150"/>
                        <a:pt x="1781" y="129"/>
                        <a:pt x="1776" y="105"/>
                      </a:cubicBezTo>
                      <a:cubicBezTo>
                        <a:pt x="1759" y="105"/>
                        <a:pt x="1742" y="108"/>
                        <a:pt x="1731" y="118"/>
                      </a:cubicBezTo>
                      <a:cubicBezTo>
                        <a:pt x="1705" y="138"/>
                        <a:pt x="1714" y="175"/>
                        <a:pt x="1698" y="201"/>
                      </a:cubicBezTo>
                      <a:cubicBezTo>
                        <a:pt x="1680" y="232"/>
                        <a:pt x="1670" y="259"/>
                        <a:pt x="1633" y="257"/>
                      </a:cubicBezTo>
                      <a:cubicBezTo>
                        <a:pt x="1605" y="256"/>
                        <a:pt x="1559" y="251"/>
                        <a:pt x="1549" y="224"/>
                      </a:cubicBezTo>
                      <a:cubicBezTo>
                        <a:pt x="1545" y="213"/>
                        <a:pt x="1548" y="200"/>
                        <a:pt x="1543" y="188"/>
                      </a:cubicBezTo>
                      <a:cubicBezTo>
                        <a:pt x="1537" y="174"/>
                        <a:pt x="1525" y="165"/>
                        <a:pt x="1521" y="149"/>
                      </a:cubicBezTo>
                      <a:cubicBezTo>
                        <a:pt x="1515" y="128"/>
                        <a:pt x="1526" y="125"/>
                        <a:pt x="1506" y="112"/>
                      </a:cubicBezTo>
                      <a:cubicBezTo>
                        <a:pt x="1496" y="106"/>
                        <a:pt x="1479" y="104"/>
                        <a:pt x="1467" y="97"/>
                      </a:cubicBezTo>
                      <a:cubicBezTo>
                        <a:pt x="1434" y="77"/>
                        <a:pt x="1429" y="90"/>
                        <a:pt x="1396" y="102"/>
                      </a:cubicBezTo>
                      <a:cubicBezTo>
                        <a:pt x="1377" y="109"/>
                        <a:pt x="1333" y="118"/>
                        <a:pt x="1320" y="94"/>
                      </a:cubicBezTo>
                      <a:cubicBezTo>
                        <a:pt x="1313" y="83"/>
                        <a:pt x="1326" y="60"/>
                        <a:pt x="1319" y="50"/>
                      </a:cubicBezTo>
                      <a:cubicBezTo>
                        <a:pt x="1316" y="45"/>
                        <a:pt x="1292" y="37"/>
                        <a:pt x="1284" y="30"/>
                      </a:cubicBezTo>
                      <a:cubicBezTo>
                        <a:pt x="1248" y="2"/>
                        <a:pt x="1248" y="24"/>
                        <a:pt x="1210" y="30"/>
                      </a:cubicBezTo>
                      <a:cubicBezTo>
                        <a:pt x="1183" y="35"/>
                        <a:pt x="1138" y="0"/>
                        <a:pt x="1118" y="25"/>
                      </a:cubicBezTo>
                      <a:cubicBezTo>
                        <a:pt x="1107" y="39"/>
                        <a:pt x="1114" y="88"/>
                        <a:pt x="1113" y="106"/>
                      </a:cubicBezTo>
                      <a:cubicBezTo>
                        <a:pt x="1112" y="123"/>
                        <a:pt x="1109" y="144"/>
                        <a:pt x="1113" y="160"/>
                      </a:cubicBezTo>
                      <a:cubicBezTo>
                        <a:pt x="1116" y="173"/>
                        <a:pt x="1126" y="185"/>
                        <a:pt x="1130" y="199"/>
                      </a:cubicBezTo>
                      <a:cubicBezTo>
                        <a:pt x="1134" y="219"/>
                        <a:pt x="1126" y="263"/>
                        <a:pt x="1109" y="280"/>
                      </a:cubicBezTo>
                      <a:cubicBezTo>
                        <a:pt x="1087" y="303"/>
                        <a:pt x="1051" y="282"/>
                        <a:pt x="1022" y="291"/>
                      </a:cubicBezTo>
                      <a:cubicBezTo>
                        <a:pt x="1005" y="296"/>
                        <a:pt x="1001" y="310"/>
                        <a:pt x="982" y="311"/>
                      </a:cubicBezTo>
                      <a:cubicBezTo>
                        <a:pt x="971" y="312"/>
                        <a:pt x="953" y="303"/>
                        <a:pt x="944" y="297"/>
                      </a:cubicBezTo>
                      <a:cubicBezTo>
                        <a:pt x="933" y="289"/>
                        <a:pt x="923" y="266"/>
                        <a:pt x="910" y="262"/>
                      </a:cubicBezTo>
                      <a:cubicBezTo>
                        <a:pt x="893" y="257"/>
                        <a:pt x="886" y="273"/>
                        <a:pt x="872" y="278"/>
                      </a:cubicBezTo>
                      <a:cubicBezTo>
                        <a:pt x="835" y="290"/>
                        <a:pt x="823" y="265"/>
                        <a:pt x="811" y="240"/>
                      </a:cubicBezTo>
                      <a:cubicBezTo>
                        <a:pt x="794" y="202"/>
                        <a:pt x="782" y="203"/>
                        <a:pt x="743" y="206"/>
                      </a:cubicBezTo>
                      <a:cubicBezTo>
                        <a:pt x="714" y="209"/>
                        <a:pt x="684" y="209"/>
                        <a:pt x="655" y="209"/>
                      </a:cubicBezTo>
                      <a:cubicBezTo>
                        <a:pt x="631" y="209"/>
                        <a:pt x="604" y="213"/>
                        <a:pt x="583" y="204"/>
                      </a:cubicBezTo>
                      <a:cubicBezTo>
                        <a:pt x="581" y="205"/>
                        <a:pt x="579" y="207"/>
                        <a:pt x="578" y="208"/>
                      </a:cubicBezTo>
                      <a:cubicBezTo>
                        <a:pt x="568" y="214"/>
                        <a:pt x="559" y="217"/>
                        <a:pt x="551" y="225"/>
                      </a:cubicBezTo>
                      <a:cubicBezTo>
                        <a:pt x="538" y="239"/>
                        <a:pt x="541" y="245"/>
                        <a:pt x="535" y="260"/>
                      </a:cubicBezTo>
                      <a:cubicBezTo>
                        <a:pt x="529" y="275"/>
                        <a:pt x="515" y="282"/>
                        <a:pt x="504" y="293"/>
                      </a:cubicBezTo>
                      <a:cubicBezTo>
                        <a:pt x="480" y="316"/>
                        <a:pt x="486" y="355"/>
                        <a:pt x="457" y="372"/>
                      </a:cubicBezTo>
                      <a:cubicBezTo>
                        <a:pt x="437" y="385"/>
                        <a:pt x="413" y="399"/>
                        <a:pt x="402" y="421"/>
                      </a:cubicBezTo>
                      <a:cubicBezTo>
                        <a:pt x="388" y="445"/>
                        <a:pt x="403" y="461"/>
                        <a:pt x="407" y="485"/>
                      </a:cubicBezTo>
                      <a:cubicBezTo>
                        <a:pt x="410" y="504"/>
                        <a:pt x="405" y="524"/>
                        <a:pt x="409" y="543"/>
                      </a:cubicBezTo>
                      <a:cubicBezTo>
                        <a:pt x="411" y="553"/>
                        <a:pt x="416" y="562"/>
                        <a:pt x="419" y="572"/>
                      </a:cubicBezTo>
                      <a:cubicBezTo>
                        <a:pt x="428" y="613"/>
                        <a:pt x="403" y="600"/>
                        <a:pt x="378" y="595"/>
                      </a:cubicBezTo>
                      <a:cubicBezTo>
                        <a:pt x="357" y="592"/>
                        <a:pt x="335" y="598"/>
                        <a:pt x="314" y="597"/>
                      </a:cubicBezTo>
                      <a:cubicBezTo>
                        <a:pt x="293" y="597"/>
                        <a:pt x="253" y="578"/>
                        <a:pt x="246" y="600"/>
                      </a:cubicBezTo>
                      <a:cubicBezTo>
                        <a:pt x="237" y="625"/>
                        <a:pt x="261" y="651"/>
                        <a:pt x="223" y="655"/>
                      </a:cubicBezTo>
                      <a:cubicBezTo>
                        <a:pt x="181" y="660"/>
                        <a:pt x="145" y="660"/>
                        <a:pt x="104" y="672"/>
                      </a:cubicBezTo>
                      <a:cubicBezTo>
                        <a:pt x="89" y="676"/>
                        <a:pt x="48" y="689"/>
                        <a:pt x="40" y="705"/>
                      </a:cubicBezTo>
                      <a:cubicBezTo>
                        <a:pt x="37" y="712"/>
                        <a:pt x="37" y="731"/>
                        <a:pt x="39" y="737"/>
                      </a:cubicBezTo>
                      <a:cubicBezTo>
                        <a:pt x="44" y="751"/>
                        <a:pt x="55" y="750"/>
                        <a:pt x="62" y="759"/>
                      </a:cubicBezTo>
                      <a:cubicBezTo>
                        <a:pt x="71" y="771"/>
                        <a:pt x="67" y="772"/>
                        <a:pt x="64" y="789"/>
                      </a:cubicBezTo>
                      <a:cubicBezTo>
                        <a:pt x="62" y="799"/>
                        <a:pt x="64" y="810"/>
                        <a:pt x="60" y="819"/>
                      </a:cubicBezTo>
                      <a:cubicBezTo>
                        <a:pt x="54" y="831"/>
                        <a:pt x="49" y="831"/>
                        <a:pt x="47" y="846"/>
                      </a:cubicBezTo>
                      <a:cubicBezTo>
                        <a:pt x="45" y="859"/>
                        <a:pt x="47" y="869"/>
                        <a:pt x="42" y="883"/>
                      </a:cubicBezTo>
                      <a:cubicBezTo>
                        <a:pt x="33" y="907"/>
                        <a:pt x="0" y="920"/>
                        <a:pt x="2" y="946"/>
                      </a:cubicBezTo>
                      <a:cubicBezTo>
                        <a:pt x="5" y="969"/>
                        <a:pt x="25" y="987"/>
                        <a:pt x="44" y="994"/>
                      </a:cubicBezTo>
                      <a:cubicBezTo>
                        <a:pt x="69" y="1003"/>
                        <a:pt x="84" y="1004"/>
                        <a:pt x="87" y="1034"/>
                      </a:cubicBezTo>
                      <a:cubicBezTo>
                        <a:pt x="90" y="1061"/>
                        <a:pt x="75" y="1081"/>
                        <a:pt x="73" y="1106"/>
                      </a:cubicBezTo>
                      <a:cubicBezTo>
                        <a:pt x="72" y="1131"/>
                        <a:pt x="88" y="1145"/>
                        <a:pt x="89" y="1170"/>
                      </a:cubicBezTo>
                      <a:cubicBezTo>
                        <a:pt x="89" y="1193"/>
                        <a:pt x="85" y="1210"/>
                        <a:pt x="88" y="1230"/>
                      </a:cubicBezTo>
                      <a:cubicBezTo>
                        <a:pt x="90" y="1251"/>
                        <a:pt x="84" y="1271"/>
                        <a:pt x="83" y="1293"/>
                      </a:cubicBezTo>
                      <a:cubicBezTo>
                        <a:pt x="82" y="1303"/>
                        <a:pt x="80" y="1313"/>
                        <a:pt x="77" y="1324"/>
                      </a:cubicBezTo>
                      <a:cubicBezTo>
                        <a:pt x="98" y="1327"/>
                        <a:pt x="121" y="1326"/>
                        <a:pt x="141" y="1331"/>
                      </a:cubicBezTo>
                      <a:cubicBezTo>
                        <a:pt x="176" y="1339"/>
                        <a:pt x="236" y="1383"/>
                        <a:pt x="263" y="1341"/>
                      </a:cubicBezTo>
                      <a:cubicBezTo>
                        <a:pt x="268" y="1332"/>
                        <a:pt x="267" y="1319"/>
                        <a:pt x="273" y="1310"/>
                      </a:cubicBezTo>
                      <a:cubicBezTo>
                        <a:pt x="282" y="1298"/>
                        <a:pt x="298" y="1298"/>
                        <a:pt x="311" y="1293"/>
                      </a:cubicBezTo>
                      <a:cubicBezTo>
                        <a:pt x="363" y="1272"/>
                        <a:pt x="407" y="1252"/>
                        <a:pt x="455" y="1224"/>
                      </a:cubicBezTo>
                      <a:cubicBezTo>
                        <a:pt x="468" y="1217"/>
                        <a:pt x="483" y="1212"/>
                        <a:pt x="495" y="1205"/>
                      </a:cubicBezTo>
                      <a:cubicBezTo>
                        <a:pt x="509" y="1197"/>
                        <a:pt x="523" y="1186"/>
                        <a:pt x="538" y="1178"/>
                      </a:cubicBezTo>
                      <a:cubicBezTo>
                        <a:pt x="569" y="1162"/>
                        <a:pt x="613" y="1172"/>
                        <a:pt x="641" y="1146"/>
                      </a:cubicBezTo>
                      <a:cubicBezTo>
                        <a:pt x="664" y="1123"/>
                        <a:pt x="650" y="1099"/>
                        <a:pt x="680" y="1080"/>
                      </a:cubicBezTo>
                      <a:cubicBezTo>
                        <a:pt x="704" y="1065"/>
                        <a:pt x="745" y="1062"/>
                        <a:pt x="773" y="1058"/>
                      </a:cubicBezTo>
                      <a:cubicBezTo>
                        <a:pt x="805" y="1054"/>
                        <a:pt x="836" y="1057"/>
                        <a:pt x="864" y="1068"/>
                      </a:cubicBezTo>
                      <a:cubicBezTo>
                        <a:pt x="921" y="1090"/>
                        <a:pt x="978" y="1102"/>
                        <a:pt x="1017" y="1154"/>
                      </a:cubicBezTo>
                      <a:cubicBezTo>
                        <a:pt x="1026" y="1167"/>
                        <a:pt x="1035" y="1178"/>
                        <a:pt x="1045" y="1190"/>
                      </a:cubicBezTo>
                      <a:cubicBezTo>
                        <a:pt x="1055" y="1202"/>
                        <a:pt x="1072" y="1213"/>
                        <a:pt x="1082" y="1225"/>
                      </a:cubicBezTo>
                      <a:cubicBezTo>
                        <a:pt x="1099" y="1248"/>
                        <a:pt x="1088" y="1274"/>
                        <a:pt x="1092" y="1302"/>
                      </a:cubicBezTo>
                      <a:cubicBezTo>
                        <a:pt x="1097" y="1336"/>
                        <a:pt x="1122" y="1331"/>
                        <a:pt x="1150" y="1346"/>
                      </a:cubicBezTo>
                      <a:cubicBezTo>
                        <a:pt x="1170" y="1357"/>
                        <a:pt x="1172" y="1361"/>
                        <a:pt x="1181" y="1377"/>
                      </a:cubicBezTo>
                      <a:cubicBezTo>
                        <a:pt x="1187" y="1387"/>
                        <a:pt x="1186" y="1392"/>
                        <a:pt x="1193" y="1400"/>
                      </a:cubicBezTo>
                      <a:cubicBezTo>
                        <a:pt x="1198" y="1405"/>
                        <a:pt x="1209" y="1399"/>
                        <a:pt x="1213" y="1404"/>
                      </a:cubicBezTo>
                      <a:cubicBezTo>
                        <a:pt x="1221" y="1415"/>
                        <a:pt x="1215" y="1432"/>
                        <a:pt x="1224" y="1443"/>
                      </a:cubicBezTo>
                      <a:cubicBezTo>
                        <a:pt x="1236" y="1457"/>
                        <a:pt x="1255" y="1455"/>
                        <a:pt x="1268" y="1467"/>
                      </a:cubicBezTo>
                      <a:cubicBezTo>
                        <a:pt x="1296" y="1490"/>
                        <a:pt x="1317" y="1517"/>
                        <a:pt x="1348" y="1484"/>
                      </a:cubicBezTo>
                      <a:cubicBezTo>
                        <a:pt x="1359" y="1472"/>
                        <a:pt x="1366" y="1456"/>
                        <a:pt x="1378" y="1446"/>
                      </a:cubicBezTo>
                      <a:cubicBezTo>
                        <a:pt x="1395" y="1431"/>
                        <a:pt x="1425" y="1425"/>
                        <a:pt x="1433" y="1402"/>
                      </a:cubicBezTo>
                      <a:cubicBezTo>
                        <a:pt x="1443" y="1371"/>
                        <a:pt x="1404" y="1353"/>
                        <a:pt x="1409" y="1324"/>
                      </a:cubicBezTo>
                      <a:cubicBezTo>
                        <a:pt x="1420" y="1320"/>
                        <a:pt x="1443" y="1332"/>
                        <a:pt x="1449" y="1340"/>
                      </a:cubicBezTo>
                      <a:cubicBezTo>
                        <a:pt x="1461" y="1357"/>
                        <a:pt x="1454" y="1365"/>
                        <a:pt x="1479" y="1371"/>
                      </a:cubicBezTo>
                      <a:cubicBezTo>
                        <a:pt x="1498" y="1375"/>
                        <a:pt x="1518" y="1369"/>
                        <a:pt x="1536" y="1377"/>
                      </a:cubicBezTo>
                      <a:cubicBezTo>
                        <a:pt x="1561" y="1388"/>
                        <a:pt x="1578" y="1400"/>
                        <a:pt x="1605" y="1406"/>
                      </a:cubicBezTo>
                      <a:cubicBezTo>
                        <a:pt x="1617" y="1408"/>
                        <a:pt x="1630" y="1409"/>
                        <a:pt x="1643" y="1411"/>
                      </a:cubicBezTo>
                      <a:cubicBezTo>
                        <a:pt x="1653" y="1372"/>
                        <a:pt x="1690" y="1334"/>
                        <a:pt x="1760" y="1322"/>
                      </a:cubicBezTo>
                      <a:cubicBezTo>
                        <a:pt x="1823" y="1310"/>
                        <a:pt x="1831" y="1261"/>
                        <a:pt x="1825" y="1220"/>
                      </a:cubicBezTo>
                      <a:cubicBezTo>
                        <a:pt x="1819" y="1180"/>
                        <a:pt x="1831" y="1100"/>
                        <a:pt x="1852" y="1032"/>
                      </a:cubicBezTo>
                      <a:cubicBezTo>
                        <a:pt x="1893" y="902"/>
                        <a:pt x="1875" y="557"/>
                        <a:pt x="1867" y="436"/>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3" name="Freeform 17">
                  <a:extLst>
                    <a:ext uri="{FF2B5EF4-FFF2-40B4-BE49-F238E27FC236}">
                      <a16:creationId xmlns:a16="http://schemas.microsoft.com/office/drawing/2014/main" id="{951FBD16-ADC8-B34B-B2A0-0678A0CBE2FF}"/>
                    </a:ext>
                  </a:extLst>
                </p:cNvPr>
                <p:cNvSpPr>
                  <a:spLocks/>
                </p:cNvSpPr>
                <p:nvPr/>
              </p:nvSpPr>
              <p:spPr bwMode="auto">
                <a:xfrm>
                  <a:off x="5812959" y="7067690"/>
                  <a:ext cx="518481" cy="626777"/>
                </a:xfrm>
                <a:custGeom>
                  <a:avLst/>
                  <a:gdLst>
                    <a:gd name="T0" fmla="*/ 445 w 983"/>
                    <a:gd name="T1" fmla="*/ 1171 h 1188"/>
                    <a:gd name="T2" fmla="*/ 510 w 983"/>
                    <a:gd name="T3" fmla="*/ 1130 h 1188"/>
                    <a:gd name="T4" fmla="*/ 520 w 983"/>
                    <a:gd name="T5" fmla="*/ 1079 h 1188"/>
                    <a:gd name="T6" fmla="*/ 553 w 983"/>
                    <a:gd name="T7" fmla="*/ 1054 h 1188"/>
                    <a:gd name="T8" fmla="*/ 611 w 983"/>
                    <a:gd name="T9" fmla="*/ 1038 h 1188"/>
                    <a:gd name="T10" fmla="*/ 606 w 983"/>
                    <a:gd name="T11" fmla="*/ 1010 h 1188"/>
                    <a:gd name="T12" fmla="*/ 655 w 983"/>
                    <a:gd name="T13" fmla="*/ 1000 h 1188"/>
                    <a:gd name="T14" fmla="*/ 722 w 983"/>
                    <a:gd name="T15" fmla="*/ 964 h 1188"/>
                    <a:gd name="T16" fmla="*/ 754 w 983"/>
                    <a:gd name="T17" fmla="*/ 962 h 1188"/>
                    <a:gd name="T18" fmla="*/ 786 w 983"/>
                    <a:gd name="T19" fmla="*/ 941 h 1188"/>
                    <a:gd name="T20" fmla="*/ 816 w 983"/>
                    <a:gd name="T21" fmla="*/ 929 h 1188"/>
                    <a:gd name="T22" fmla="*/ 850 w 983"/>
                    <a:gd name="T23" fmla="*/ 943 h 1188"/>
                    <a:gd name="T24" fmla="*/ 888 w 983"/>
                    <a:gd name="T25" fmla="*/ 905 h 1188"/>
                    <a:gd name="T26" fmla="*/ 908 w 983"/>
                    <a:gd name="T27" fmla="*/ 839 h 1188"/>
                    <a:gd name="T28" fmla="*/ 942 w 983"/>
                    <a:gd name="T29" fmla="*/ 796 h 1188"/>
                    <a:gd name="T30" fmla="*/ 938 w 983"/>
                    <a:gd name="T31" fmla="*/ 739 h 1188"/>
                    <a:gd name="T32" fmla="*/ 926 w 983"/>
                    <a:gd name="T33" fmla="*/ 683 h 1188"/>
                    <a:gd name="T34" fmla="*/ 911 w 983"/>
                    <a:gd name="T35" fmla="*/ 584 h 1188"/>
                    <a:gd name="T36" fmla="*/ 968 w 983"/>
                    <a:gd name="T37" fmla="*/ 543 h 1188"/>
                    <a:gd name="T38" fmla="*/ 939 w 983"/>
                    <a:gd name="T39" fmla="*/ 477 h 1188"/>
                    <a:gd name="T40" fmla="*/ 952 w 983"/>
                    <a:gd name="T41" fmla="*/ 392 h 1188"/>
                    <a:gd name="T42" fmla="*/ 936 w 983"/>
                    <a:gd name="T43" fmla="*/ 356 h 1188"/>
                    <a:gd name="T44" fmla="*/ 936 w 983"/>
                    <a:gd name="T45" fmla="*/ 310 h 1188"/>
                    <a:gd name="T46" fmla="*/ 945 w 983"/>
                    <a:gd name="T47" fmla="*/ 271 h 1188"/>
                    <a:gd name="T48" fmla="*/ 934 w 983"/>
                    <a:gd name="T49" fmla="*/ 248 h 1188"/>
                    <a:gd name="T50" fmla="*/ 924 w 983"/>
                    <a:gd name="T51" fmla="*/ 171 h 1188"/>
                    <a:gd name="T52" fmla="*/ 887 w 983"/>
                    <a:gd name="T53" fmla="*/ 136 h 1188"/>
                    <a:gd name="T54" fmla="*/ 859 w 983"/>
                    <a:gd name="T55" fmla="*/ 100 h 1188"/>
                    <a:gd name="T56" fmla="*/ 706 w 983"/>
                    <a:gd name="T57" fmla="*/ 14 h 1188"/>
                    <a:gd name="T58" fmla="*/ 615 w 983"/>
                    <a:gd name="T59" fmla="*/ 4 h 1188"/>
                    <a:gd name="T60" fmla="*/ 522 w 983"/>
                    <a:gd name="T61" fmla="*/ 26 h 1188"/>
                    <a:gd name="T62" fmla="*/ 483 w 983"/>
                    <a:gd name="T63" fmla="*/ 92 h 1188"/>
                    <a:gd name="T64" fmla="*/ 380 w 983"/>
                    <a:gd name="T65" fmla="*/ 124 h 1188"/>
                    <a:gd name="T66" fmla="*/ 337 w 983"/>
                    <a:gd name="T67" fmla="*/ 151 h 1188"/>
                    <a:gd name="T68" fmla="*/ 297 w 983"/>
                    <a:gd name="T69" fmla="*/ 170 h 1188"/>
                    <a:gd name="T70" fmla="*/ 153 w 983"/>
                    <a:gd name="T71" fmla="*/ 239 h 1188"/>
                    <a:gd name="T72" fmla="*/ 115 w 983"/>
                    <a:gd name="T73" fmla="*/ 256 h 1188"/>
                    <a:gd name="T74" fmla="*/ 105 w 983"/>
                    <a:gd name="T75" fmla="*/ 287 h 1188"/>
                    <a:gd name="T76" fmla="*/ 75 w 983"/>
                    <a:gd name="T77" fmla="*/ 305 h 1188"/>
                    <a:gd name="T78" fmla="*/ 62 w 983"/>
                    <a:gd name="T79" fmla="*/ 327 h 1188"/>
                    <a:gd name="T80" fmla="*/ 41 w 983"/>
                    <a:gd name="T81" fmla="*/ 394 h 1188"/>
                    <a:gd name="T82" fmla="*/ 54 w 983"/>
                    <a:gd name="T83" fmla="*/ 453 h 1188"/>
                    <a:gd name="T84" fmla="*/ 32 w 983"/>
                    <a:gd name="T85" fmla="*/ 487 h 1188"/>
                    <a:gd name="T86" fmla="*/ 40 w 983"/>
                    <a:gd name="T87" fmla="*/ 522 h 1188"/>
                    <a:gd name="T88" fmla="*/ 12 w 983"/>
                    <a:gd name="T89" fmla="*/ 584 h 1188"/>
                    <a:gd name="T90" fmla="*/ 6 w 983"/>
                    <a:gd name="T91" fmla="*/ 660 h 1188"/>
                    <a:gd name="T92" fmla="*/ 153 w 983"/>
                    <a:gd name="T93" fmla="*/ 704 h 1188"/>
                    <a:gd name="T94" fmla="*/ 126 w 983"/>
                    <a:gd name="T95" fmla="*/ 766 h 1188"/>
                    <a:gd name="T96" fmla="*/ 103 w 983"/>
                    <a:gd name="T97" fmla="*/ 844 h 1188"/>
                    <a:gd name="T98" fmla="*/ 67 w 983"/>
                    <a:gd name="T99" fmla="*/ 931 h 1188"/>
                    <a:gd name="T100" fmla="*/ 64 w 983"/>
                    <a:gd name="T101" fmla="*/ 922 h 1188"/>
                    <a:gd name="T102" fmla="*/ 42 w 983"/>
                    <a:gd name="T103" fmla="*/ 983 h 1188"/>
                    <a:gd name="T104" fmla="*/ 91 w 983"/>
                    <a:gd name="T105" fmla="*/ 1028 h 1188"/>
                    <a:gd name="T106" fmla="*/ 126 w 983"/>
                    <a:gd name="T107" fmla="*/ 1095 h 1188"/>
                    <a:gd name="T108" fmla="*/ 190 w 983"/>
                    <a:gd name="T109" fmla="*/ 1107 h 1188"/>
                    <a:gd name="T110" fmla="*/ 192 w 983"/>
                    <a:gd name="T111" fmla="*/ 1092 h 1188"/>
                    <a:gd name="T112" fmla="*/ 288 w 983"/>
                    <a:gd name="T113" fmla="*/ 1113 h 1188"/>
                    <a:gd name="T114" fmla="*/ 354 w 983"/>
                    <a:gd name="T115" fmla="*/ 1182 h 1188"/>
                    <a:gd name="T116" fmla="*/ 357 w 983"/>
                    <a:gd name="T117" fmla="*/ 1188 h 1188"/>
                    <a:gd name="T118" fmla="*/ 370 w 983"/>
                    <a:gd name="T119" fmla="*/ 1185 h 1188"/>
                    <a:gd name="T120" fmla="*/ 445 w 983"/>
                    <a:gd name="T121" fmla="*/ 1171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3" h="1188">
                      <a:moveTo>
                        <a:pt x="445" y="1171"/>
                      </a:moveTo>
                      <a:cubicBezTo>
                        <a:pt x="486" y="1169"/>
                        <a:pt x="494" y="1169"/>
                        <a:pt x="510" y="1130"/>
                      </a:cubicBezTo>
                      <a:cubicBezTo>
                        <a:pt x="518" y="1112"/>
                        <a:pt x="516" y="1098"/>
                        <a:pt x="520" y="1079"/>
                      </a:cubicBezTo>
                      <a:cubicBezTo>
                        <a:pt x="524" y="1060"/>
                        <a:pt x="531" y="1056"/>
                        <a:pt x="553" y="1054"/>
                      </a:cubicBezTo>
                      <a:cubicBezTo>
                        <a:pt x="577" y="1051"/>
                        <a:pt x="604" y="1071"/>
                        <a:pt x="611" y="1038"/>
                      </a:cubicBezTo>
                      <a:cubicBezTo>
                        <a:pt x="612" y="1030"/>
                        <a:pt x="601" y="1019"/>
                        <a:pt x="606" y="1010"/>
                      </a:cubicBezTo>
                      <a:cubicBezTo>
                        <a:pt x="614" y="997"/>
                        <a:pt x="643" y="1004"/>
                        <a:pt x="655" y="1000"/>
                      </a:cubicBezTo>
                      <a:cubicBezTo>
                        <a:pt x="680" y="993"/>
                        <a:pt x="694" y="969"/>
                        <a:pt x="722" y="964"/>
                      </a:cubicBezTo>
                      <a:cubicBezTo>
                        <a:pt x="733" y="962"/>
                        <a:pt x="744" y="966"/>
                        <a:pt x="754" y="962"/>
                      </a:cubicBezTo>
                      <a:cubicBezTo>
                        <a:pt x="765" y="958"/>
                        <a:pt x="776" y="947"/>
                        <a:pt x="786" y="941"/>
                      </a:cubicBezTo>
                      <a:cubicBezTo>
                        <a:pt x="794" y="938"/>
                        <a:pt x="807" y="929"/>
                        <a:pt x="816" y="929"/>
                      </a:cubicBezTo>
                      <a:cubicBezTo>
                        <a:pt x="833" y="929"/>
                        <a:pt x="835" y="940"/>
                        <a:pt x="850" y="943"/>
                      </a:cubicBezTo>
                      <a:cubicBezTo>
                        <a:pt x="880" y="951"/>
                        <a:pt x="885" y="929"/>
                        <a:pt x="888" y="905"/>
                      </a:cubicBezTo>
                      <a:cubicBezTo>
                        <a:pt x="890" y="884"/>
                        <a:pt x="897" y="857"/>
                        <a:pt x="908" y="839"/>
                      </a:cubicBezTo>
                      <a:cubicBezTo>
                        <a:pt x="917" y="824"/>
                        <a:pt x="936" y="814"/>
                        <a:pt x="942" y="796"/>
                      </a:cubicBezTo>
                      <a:cubicBezTo>
                        <a:pt x="946" y="782"/>
                        <a:pt x="941" y="753"/>
                        <a:pt x="938" y="739"/>
                      </a:cubicBezTo>
                      <a:cubicBezTo>
                        <a:pt x="934" y="719"/>
                        <a:pt x="928" y="703"/>
                        <a:pt x="926" y="683"/>
                      </a:cubicBezTo>
                      <a:cubicBezTo>
                        <a:pt x="922" y="654"/>
                        <a:pt x="905" y="613"/>
                        <a:pt x="911" y="584"/>
                      </a:cubicBezTo>
                      <a:cubicBezTo>
                        <a:pt x="917" y="552"/>
                        <a:pt x="955" y="571"/>
                        <a:pt x="968" y="543"/>
                      </a:cubicBezTo>
                      <a:cubicBezTo>
                        <a:pt x="983" y="508"/>
                        <a:pt x="936" y="512"/>
                        <a:pt x="939" y="477"/>
                      </a:cubicBezTo>
                      <a:cubicBezTo>
                        <a:pt x="941" y="449"/>
                        <a:pt x="962" y="424"/>
                        <a:pt x="952" y="392"/>
                      </a:cubicBezTo>
                      <a:cubicBezTo>
                        <a:pt x="947" y="378"/>
                        <a:pt x="939" y="372"/>
                        <a:pt x="936" y="356"/>
                      </a:cubicBezTo>
                      <a:cubicBezTo>
                        <a:pt x="934" y="342"/>
                        <a:pt x="936" y="324"/>
                        <a:pt x="936" y="310"/>
                      </a:cubicBezTo>
                      <a:cubicBezTo>
                        <a:pt x="937" y="297"/>
                        <a:pt x="940" y="284"/>
                        <a:pt x="945" y="271"/>
                      </a:cubicBezTo>
                      <a:cubicBezTo>
                        <a:pt x="939" y="266"/>
                        <a:pt x="935" y="259"/>
                        <a:pt x="934" y="248"/>
                      </a:cubicBezTo>
                      <a:cubicBezTo>
                        <a:pt x="930" y="220"/>
                        <a:pt x="941" y="194"/>
                        <a:pt x="924" y="171"/>
                      </a:cubicBezTo>
                      <a:cubicBezTo>
                        <a:pt x="914" y="159"/>
                        <a:pt x="897" y="148"/>
                        <a:pt x="887" y="136"/>
                      </a:cubicBezTo>
                      <a:cubicBezTo>
                        <a:pt x="877" y="124"/>
                        <a:pt x="868" y="113"/>
                        <a:pt x="859" y="100"/>
                      </a:cubicBezTo>
                      <a:cubicBezTo>
                        <a:pt x="820" y="48"/>
                        <a:pt x="763" y="36"/>
                        <a:pt x="706" y="14"/>
                      </a:cubicBezTo>
                      <a:cubicBezTo>
                        <a:pt x="678" y="3"/>
                        <a:pt x="647" y="0"/>
                        <a:pt x="615" y="4"/>
                      </a:cubicBezTo>
                      <a:cubicBezTo>
                        <a:pt x="587" y="8"/>
                        <a:pt x="546" y="11"/>
                        <a:pt x="522" y="26"/>
                      </a:cubicBezTo>
                      <a:cubicBezTo>
                        <a:pt x="492" y="45"/>
                        <a:pt x="506" y="69"/>
                        <a:pt x="483" y="92"/>
                      </a:cubicBezTo>
                      <a:cubicBezTo>
                        <a:pt x="455" y="118"/>
                        <a:pt x="411" y="108"/>
                        <a:pt x="380" y="124"/>
                      </a:cubicBezTo>
                      <a:cubicBezTo>
                        <a:pt x="365" y="132"/>
                        <a:pt x="351" y="143"/>
                        <a:pt x="337" y="151"/>
                      </a:cubicBezTo>
                      <a:cubicBezTo>
                        <a:pt x="325" y="158"/>
                        <a:pt x="310" y="163"/>
                        <a:pt x="297" y="170"/>
                      </a:cubicBezTo>
                      <a:cubicBezTo>
                        <a:pt x="249" y="198"/>
                        <a:pt x="205" y="218"/>
                        <a:pt x="153" y="239"/>
                      </a:cubicBezTo>
                      <a:cubicBezTo>
                        <a:pt x="140" y="244"/>
                        <a:pt x="124" y="244"/>
                        <a:pt x="115" y="256"/>
                      </a:cubicBezTo>
                      <a:cubicBezTo>
                        <a:pt x="109" y="265"/>
                        <a:pt x="110" y="278"/>
                        <a:pt x="105" y="287"/>
                      </a:cubicBezTo>
                      <a:cubicBezTo>
                        <a:pt x="97" y="299"/>
                        <a:pt x="87" y="304"/>
                        <a:pt x="75" y="305"/>
                      </a:cubicBezTo>
                      <a:cubicBezTo>
                        <a:pt x="74" y="312"/>
                        <a:pt x="70" y="319"/>
                        <a:pt x="62" y="327"/>
                      </a:cubicBezTo>
                      <a:cubicBezTo>
                        <a:pt x="42" y="348"/>
                        <a:pt x="19" y="369"/>
                        <a:pt x="41" y="394"/>
                      </a:cubicBezTo>
                      <a:cubicBezTo>
                        <a:pt x="63" y="418"/>
                        <a:pt x="82" y="419"/>
                        <a:pt x="54" y="453"/>
                      </a:cubicBezTo>
                      <a:cubicBezTo>
                        <a:pt x="44" y="466"/>
                        <a:pt x="33" y="469"/>
                        <a:pt x="32" y="487"/>
                      </a:cubicBezTo>
                      <a:cubicBezTo>
                        <a:pt x="31" y="497"/>
                        <a:pt x="37" y="513"/>
                        <a:pt x="40" y="522"/>
                      </a:cubicBezTo>
                      <a:cubicBezTo>
                        <a:pt x="51" y="565"/>
                        <a:pt x="27" y="551"/>
                        <a:pt x="12" y="584"/>
                      </a:cubicBezTo>
                      <a:cubicBezTo>
                        <a:pt x="5" y="598"/>
                        <a:pt x="0" y="645"/>
                        <a:pt x="6" y="660"/>
                      </a:cubicBezTo>
                      <a:cubicBezTo>
                        <a:pt x="25" y="705"/>
                        <a:pt x="116" y="694"/>
                        <a:pt x="153" y="704"/>
                      </a:cubicBezTo>
                      <a:cubicBezTo>
                        <a:pt x="165" y="743"/>
                        <a:pt x="126" y="735"/>
                        <a:pt x="126" y="766"/>
                      </a:cubicBezTo>
                      <a:cubicBezTo>
                        <a:pt x="102" y="780"/>
                        <a:pt x="109" y="821"/>
                        <a:pt x="103" y="844"/>
                      </a:cubicBezTo>
                      <a:cubicBezTo>
                        <a:pt x="96" y="871"/>
                        <a:pt x="80" y="904"/>
                        <a:pt x="67" y="931"/>
                      </a:cubicBezTo>
                      <a:cubicBezTo>
                        <a:pt x="66" y="928"/>
                        <a:pt x="65" y="925"/>
                        <a:pt x="64" y="922"/>
                      </a:cubicBezTo>
                      <a:cubicBezTo>
                        <a:pt x="57" y="939"/>
                        <a:pt x="34" y="961"/>
                        <a:pt x="42" y="983"/>
                      </a:cubicBezTo>
                      <a:cubicBezTo>
                        <a:pt x="48" y="1001"/>
                        <a:pt x="80" y="1008"/>
                        <a:pt x="91" y="1028"/>
                      </a:cubicBezTo>
                      <a:cubicBezTo>
                        <a:pt x="103" y="1050"/>
                        <a:pt x="106" y="1077"/>
                        <a:pt x="126" y="1095"/>
                      </a:cubicBezTo>
                      <a:cubicBezTo>
                        <a:pt x="145" y="1112"/>
                        <a:pt x="166" y="1107"/>
                        <a:pt x="190" y="1107"/>
                      </a:cubicBezTo>
                      <a:cubicBezTo>
                        <a:pt x="190" y="1104"/>
                        <a:pt x="194" y="1098"/>
                        <a:pt x="192" y="1092"/>
                      </a:cubicBezTo>
                      <a:cubicBezTo>
                        <a:pt x="220" y="1103"/>
                        <a:pt x="258" y="1106"/>
                        <a:pt x="288" y="1113"/>
                      </a:cubicBezTo>
                      <a:cubicBezTo>
                        <a:pt x="321" y="1120"/>
                        <a:pt x="338" y="1152"/>
                        <a:pt x="354" y="1182"/>
                      </a:cubicBezTo>
                      <a:cubicBezTo>
                        <a:pt x="355" y="1184"/>
                        <a:pt x="356" y="1186"/>
                        <a:pt x="357" y="1188"/>
                      </a:cubicBezTo>
                      <a:cubicBezTo>
                        <a:pt x="361" y="1186"/>
                        <a:pt x="365" y="1186"/>
                        <a:pt x="370" y="1185"/>
                      </a:cubicBezTo>
                      <a:cubicBezTo>
                        <a:pt x="397" y="1179"/>
                        <a:pt x="417" y="1173"/>
                        <a:pt x="445" y="1171"/>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4" name="Freeform 18">
                  <a:extLst>
                    <a:ext uri="{FF2B5EF4-FFF2-40B4-BE49-F238E27FC236}">
                      <a16:creationId xmlns:a16="http://schemas.microsoft.com/office/drawing/2014/main" id="{90269A42-E963-2C47-9708-8660C55082F2}"/>
                    </a:ext>
                  </a:extLst>
                </p:cNvPr>
                <p:cNvSpPr>
                  <a:spLocks/>
                </p:cNvSpPr>
                <p:nvPr/>
              </p:nvSpPr>
              <p:spPr bwMode="auto">
                <a:xfrm>
                  <a:off x="5317254" y="7131551"/>
                  <a:ext cx="684163" cy="708949"/>
                </a:xfrm>
                <a:custGeom>
                  <a:avLst/>
                  <a:gdLst>
                    <a:gd name="T0" fmla="*/ 1132 w 1297"/>
                    <a:gd name="T1" fmla="*/ 971 h 1344"/>
                    <a:gd name="T2" fmla="*/ 1066 w 1297"/>
                    <a:gd name="T3" fmla="*/ 974 h 1344"/>
                    <a:gd name="T4" fmla="*/ 982 w 1297"/>
                    <a:gd name="T5" fmla="*/ 862 h 1344"/>
                    <a:gd name="T6" fmla="*/ 1007 w 1297"/>
                    <a:gd name="T7" fmla="*/ 810 h 1344"/>
                    <a:gd name="T8" fmla="*/ 1066 w 1297"/>
                    <a:gd name="T9" fmla="*/ 645 h 1344"/>
                    <a:gd name="T10" fmla="*/ 946 w 1297"/>
                    <a:gd name="T11" fmla="*/ 539 h 1344"/>
                    <a:gd name="T12" fmla="*/ 980 w 1297"/>
                    <a:gd name="T13" fmla="*/ 401 h 1344"/>
                    <a:gd name="T14" fmla="*/ 994 w 1297"/>
                    <a:gd name="T15" fmla="*/ 332 h 1344"/>
                    <a:gd name="T16" fmla="*/ 1002 w 1297"/>
                    <a:gd name="T17" fmla="*/ 206 h 1344"/>
                    <a:gd name="T18" fmla="*/ 923 w 1297"/>
                    <a:gd name="T19" fmla="*/ 156 h 1344"/>
                    <a:gd name="T20" fmla="*/ 811 w 1297"/>
                    <a:gd name="T21" fmla="*/ 93 h 1344"/>
                    <a:gd name="T22" fmla="*/ 670 w 1297"/>
                    <a:gd name="T23" fmla="*/ 80 h 1344"/>
                    <a:gd name="T24" fmla="*/ 594 w 1297"/>
                    <a:gd name="T25" fmla="*/ 169 h 1344"/>
                    <a:gd name="T26" fmla="*/ 508 w 1297"/>
                    <a:gd name="T27" fmla="*/ 298 h 1344"/>
                    <a:gd name="T28" fmla="*/ 397 w 1297"/>
                    <a:gd name="T29" fmla="*/ 388 h 1344"/>
                    <a:gd name="T30" fmla="*/ 330 w 1297"/>
                    <a:gd name="T31" fmla="*/ 398 h 1344"/>
                    <a:gd name="T32" fmla="*/ 228 w 1297"/>
                    <a:gd name="T33" fmla="*/ 424 h 1344"/>
                    <a:gd name="T34" fmla="*/ 128 w 1297"/>
                    <a:gd name="T35" fmla="*/ 463 h 1344"/>
                    <a:gd name="T36" fmla="*/ 72 w 1297"/>
                    <a:gd name="T37" fmla="*/ 539 h 1344"/>
                    <a:gd name="T38" fmla="*/ 26 w 1297"/>
                    <a:gd name="T39" fmla="*/ 611 h 1344"/>
                    <a:gd name="T40" fmla="*/ 18 w 1297"/>
                    <a:gd name="T41" fmla="*/ 685 h 1344"/>
                    <a:gd name="T42" fmla="*/ 70 w 1297"/>
                    <a:gd name="T43" fmla="*/ 805 h 1344"/>
                    <a:gd name="T44" fmla="*/ 118 w 1297"/>
                    <a:gd name="T45" fmla="*/ 815 h 1344"/>
                    <a:gd name="T46" fmla="*/ 171 w 1297"/>
                    <a:gd name="T47" fmla="*/ 808 h 1344"/>
                    <a:gd name="T48" fmla="*/ 259 w 1297"/>
                    <a:gd name="T49" fmla="*/ 832 h 1344"/>
                    <a:gd name="T50" fmla="*/ 259 w 1297"/>
                    <a:gd name="T51" fmla="*/ 951 h 1344"/>
                    <a:gd name="T52" fmla="*/ 213 w 1297"/>
                    <a:gd name="T53" fmla="*/ 984 h 1344"/>
                    <a:gd name="T54" fmla="*/ 241 w 1297"/>
                    <a:gd name="T55" fmla="*/ 1102 h 1344"/>
                    <a:gd name="T56" fmla="*/ 197 w 1297"/>
                    <a:gd name="T57" fmla="*/ 1137 h 1344"/>
                    <a:gd name="T58" fmla="*/ 251 w 1297"/>
                    <a:gd name="T59" fmla="*/ 1192 h 1344"/>
                    <a:gd name="T60" fmla="*/ 258 w 1297"/>
                    <a:gd name="T61" fmla="*/ 1298 h 1344"/>
                    <a:gd name="T62" fmla="*/ 311 w 1297"/>
                    <a:gd name="T63" fmla="*/ 1344 h 1344"/>
                    <a:gd name="T64" fmla="*/ 354 w 1297"/>
                    <a:gd name="T65" fmla="*/ 1301 h 1344"/>
                    <a:gd name="T66" fmla="*/ 447 w 1297"/>
                    <a:gd name="T67" fmla="*/ 1267 h 1344"/>
                    <a:gd name="T68" fmla="*/ 558 w 1297"/>
                    <a:gd name="T69" fmla="*/ 1201 h 1344"/>
                    <a:gd name="T70" fmla="*/ 639 w 1297"/>
                    <a:gd name="T71" fmla="*/ 1150 h 1344"/>
                    <a:gd name="T72" fmla="*/ 737 w 1297"/>
                    <a:gd name="T73" fmla="*/ 999 h 1344"/>
                    <a:gd name="T74" fmla="*/ 818 w 1297"/>
                    <a:gd name="T75" fmla="*/ 996 h 1344"/>
                    <a:gd name="T76" fmla="*/ 945 w 1297"/>
                    <a:gd name="T77" fmla="*/ 1020 h 1344"/>
                    <a:gd name="T78" fmla="*/ 1020 w 1297"/>
                    <a:gd name="T79" fmla="*/ 1038 h 1344"/>
                    <a:gd name="T80" fmla="*/ 1142 w 1297"/>
                    <a:gd name="T81" fmla="*/ 1088 h 1344"/>
                    <a:gd name="T82" fmla="*/ 1297 w 1297"/>
                    <a:gd name="T83" fmla="*/ 1067 h 1344"/>
                    <a:gd name="T84" fmla="*/ 1228 w 1297"/>
                    <a:gd name="T85" fmla="*/ 992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7" h="1344">
                      <a:moveTo>
                        <a:pt x="1228" y="992"/>
                      </a:moveTo>
                      <a:cubicBezTo>
                        <a:pt x="1198" y="985"/>
                        <a:pt x="1160" y="982"/>
                        <a:pt x="1132" y="971"/>
                      </a:cubicBezTo>
                      <a:cubicBezTo>
                        <a:pt x="1134" y="977"/>
                        <a:pt x="1130" y="983"/>
                        <a:pt x="1130" y="986"/>
                      </a:cubicBezTo>
                      <a:cubicBezTo>
                        <a:pt x="1106" y="986"/>
                        <a:pt x="1085" y="991"/>
                        <a:pt x="1066" y="974"/>
                      </a:cubicBezTo>
                      <a:cubicBezTo>
                        <a:pt x="1046" y="956"/>
                        <a:pt x="1043" y="929"/>
                        <a:pt x="1031" y="907"/>
                      </a:cubicBezTo>
                      <a:cubicBezTo>
                        <a:pt x="1020" y="887"/>
                        <a:pt x="988" y="880"/>
                        <a:pt x="982" y="862"/>
                      </a:cubicBezTo>
                      <a:cubicBezTo>
                        <a:pt x="974" y="840"/>
                        <a:pt x="997" y="818"/>
                        <a:pt x="1004" y="801"/>
                      </a:cubicBezTo>
                      <a:cubicBezTo>
                        <a:pt x="1005" y="804"/>
                        <a:pt x="1006" y="807"/>
                        <a:pt x="1007" y="810"/>
                      </a:cubicBezTo>
                      <a:cubicBezTo>
                        <a:pt x="1020" y="783"/>
                        <a:pt x="1036" y="750"/>
                        <a:pt x="1043" y="723"/>
                      </a:cubicBezTo>
                      <a:cubicBezTo>
                        <a:pt x="1049" y="700"/>
                        <a:pt x="1042" y="659"/>
                        <a:pt x="1066" y="645"/>
                      </a:cubicBezTo>
                      <a:cubicBezTo>
                        <a:pt x="1066" y="614"/>
                        <a:pt x="1105" y="622"/>
                        <a:pt x="1093" y="583"/>
                      </a:cubicBezTo>
                      <a:cubicBezTo>
                        <a:pt x="1056" y="573"/>
                        <a:pt x="965" y="584"/>
                        <a:pt x="946" y="539"/>
                      </a:cubicBezTo>
                      <a:cubicBezTo>
                        <a:pt x="940" y="524"/>
                        <a:pt x="945" y="477"/>
                        <a:pt x="952" y="463"/>
                      </a:cubicBezTo>
                      <a:cubicBezTo>
                        <a:pt x="967" y="430"/>
                        <a:pt x="991" y="444"/>
                        <a:pt x="980" y="401"/>
                      </a:cubicBezTo>
                      <a:cubicBezTo>
                        <a:pt x="977" y="392"/>
                        <a:pt x="971" y="376"/>
                        <a:pt x="972" y="366"/>
                      </a:cubicBezTo>
                      <a:cubicBezTo>
                        <a:pt x="973" y="348"/>
                        <a:pt x="984" y="345"/>
                        <a:pt x="994" y="332"/>
                      </a:cubicBezTo>
                      <a:cubicBezTo>
                        <a:pt x="1022" y="298"/>
                        <a:pt x="1003" y="297"/>
                        <a:pt x="981" y="273"/>
                      </a:cubicBezTo>
                      <a:cubicBezTo>
                        <a:pt x="959" y="248"/>
                        <a:pt x="982" y="227"/>
                        <a:pt x="1002" y="206"/>
                      </a:cubicBezTo>
                      <a:cubicBezTo>
                        <a:pt x="1010" y="198"/>
                        <a:pt x="1014" y="191"/>
                        <a:pt x="1015" y="184"/>
                      </a:cubicBezTo>
                      <a:cubicBezTo>
                        <a:pt x="986" y="186"/>
                        <a:pt x="948" y="162"/>
                        <a:pt x="923" y="156"/>
                      </a:cubicBezTo>
                      <a:cubicBezTo>
                        <a:pt x="897" y="150"/>
                        <a:pt x="865" y="154"/>
                        <a:pt x="841" y="143"/>
                      </a:cubicBezTo>
                      <a:cubicBezTo>
                        <a:pt x="813" y="130"/>
                        <a:pt x="821" y="115"/>
                        <a:pt x="811" y="93"/>
                      </a:cubicBezTo>
                      <a:cubicBezTo>
                        <a:pt x="803" y="75"/>
                        <a:pt x="728" y="0"/>
                        <a:pt x="709" y="3"/>
                      </a:cubicBezTo>
                      <a:cubicBezTo>
                        <a:pt x="707" y="33"/>
                        <a:pt x="692" y="59"/>
                        <a:pt x="670" y="80"/>
                      </a:cubicBezTo>
                      <a:cubicBezTo>
                        <a:pt x="645" y="104"/>
                        <a:pt x="613" y="77"/>
                        <a:pt x="586" y="92"/>
                      </a:cubicBezTo>
                      <a:cubicBezTo>
                        <a:pt x="551" y="111"/>
                        <a:pt x="590" y="144"/>
                        <a:pt x="594" y="169"/>
                      </a:cubicBezTo>
                      <a:cubicBezTo>
                        <a:pt x="599" y="212"/>
                        <a:pt x="570" y="202"/>
                        <a:pt x="540" y="205"/>
                      </a:cubicBezTo>
                      <a:cubicBezTo>
                        <a:pt x="539" y="237"/>
                        <a:pt x="547" y="287"/>
                        <a:pt x="508" y="298"/>
                      </a:cubicBezTo>
                      <a:cubicBezTo>
                        <a:pt x="465" y="311"/>
                        <a:pt x="457" y="287"/>
                        <a:pt x="445" y="335"/>
                      </a:cubicBezTo>
                      <a:cubicBezTo>
                        <a:pt x="439" y="356"/>
                        <a:pt x="421" y="382"/>
                        <a:pt x="397" y="388"/>
                      </a:cubicBezTo>
                      <a:cubicBezTo>
                        <a:pt x="384" y="391"/>
                        <a:pt x="373" y="383"/>
                        <a:pt x="361" y="383"/>
                      </a:cubicBezTo>
                      <a:cubicBezTo>
                        <a:pt x="345" y="384"/>
                        <a:pt x="342" y="395"/>
                        <a:pt x="330" y="398"/>
                      </a:cubicBezTo>
                      <a:cubicBezTo>
                        <a:pt x="327" y="399"/>
                        <a:pt x="323" y="399"/>
                        <a:pt x="320" y="399"/>
                      </a:cubicBezTo>
                      <a:cubicBezTo>
                        <a:pt x="301" y="419"/>
                        <a:pt x="247" y="422"/>
                        <a:pt x="228" y="424"/>
                      </a:cubicBezTo>
                      <a:cubicBezTo>
                        <a:pt x="221" y="459"/>
                        <a:pt x="180" y="440"/>
                        <a:pt x="154" y="445"/>
                      </a:cubicBezTo>
                      <a:cubicBezTo>
                        <a:pt x="140" y="447"/>
                        <a:pt x="133" y="446"/>
                        <a:pt x="128" y="463"/>
                      </a:cubicBezTo>
                      <a:cubicBezTo>
                        <a:pt x="124" y="481"/>
                        <a:pt x="144" y="491"/>
                        <a:pt x="141" y="506"/>
                      </a:cubicBezTo>
                      <a:cubicBezTo>
                        <a:pt x="136" y="531"/>
                        <a:pt x="87" y="516"/>
                        <a:pt x="72" y="539"/>
                      </a:cubicBezTo>
                      <a:cubicBezTo>
                        <a:pt x="64" y="551"/>
                        <a:pt x="66" y="563"/>
                        <a:pt x="57" y="575"/>
                      </a:cubicBezTo>
                      <a:cubicBezTo>
                        <a:pt x="49" y="586"/>
                        <a:pt x="28" y="594"/>
                        <a:pt x="26" y="611"/>
                      </a:cubicBezTo>
                      <a:cubicBezTo>
                        <a:pt x="24" y="624"/>
                        <a:pt x="35" y="633"/>
                        <a:pt x="34" y="647"/>
                      </a:cubicBezTo>
                      <a:cubicBezTo>
                        <a:pt x="33" y="657"/>
                        <a:pt x="23" y="674"/>
                        <a:pt x="18" y="685"/>
                      </a:cubicBezTo>
                      <a:cubicBezTo>
                        <a:pt x="8" y="709"/>
                        <a:pt x="0" y="739"/>
                        <a:pt x="6" y="767"/>
                      </a:cubicBezTo>
                      <a:cubicBezTo>
                        <a:pt x="13" y="804"/>
                        <a:pt x="44" y="787"/>
                        <a:pt x="70" y="805"/>
                      </a:cubicBezTo>
                      <a:cubicBezTo>
                        <a:pt x="83" y="814"/>
                        <a:pt x="86" y="828"/>
                        <a:pt x="103" y="828"/>
                      </a:cubicBezTo>
                      <a:cubicBezTo>
                        <a:pt x="106" y="827"/>
                        <a:pt x="112" y="816"/>
                        <a:pt x="118" y="815"/>
                      </a:cubicBezTo>
                      <a:cubicBezTo>
                        <a:pt x="125" y="814"/>
                        <a:pt x="132" y="816"/>
                        <a:pt x="139" y="817"/>
                      </a:cubicBezTo>
                      <a:cubicBezTo>
                        <a:pt x="160" y="819"/>
                        <a:pt x="153" y="823"/>
                        <a:pt x="171" y="808"/>
                      </a:cubicBezTo>
                      <a:cubicBezTo>
                        <a:pt x="185" y="796"/>
                        <a:pt x="174" y="795"/>
                        <a:pt x="197" y="792"/>
                      </a:cubicBezTo>
                      <a:cubicBezTo>
                        <a:pt x="229" y="789"/>
                        <a:pt x="255" y="800"/>
                        <a:pt x="259" y="832"/>
                      </a:cubicBezTo>
                      <a:cubicBezTo>
                        <a:pt x="262" y="856"/>
                        <a:pt x="260" y="883"/>
                        <a:pt x="261" y="907"/>
                      </a:cubicBezTo>
                      <a:cubicBezTo>
                        <a:pt x="262" y="917"/>
                        <a:pt x="265" y="942"/>
                        <a:pt x="259" y="951"/>
                      </a:cubicBezTo>
                      <a:cubicBezTo>
                        <a:pt x="250" y="967"/>
                        <a:pt x="241" y="957"/>
                        <a:pt x="228" y="963"/>
                      </a:cubicBezTo>
                      <a:cubicBezTo>
                        <a:pt x="212" y="971"/>
                        <a:pt x="215" y="965"/>
                        <a:pt x="213" y="984"/>
                      </a:cubicBezTo>
                      <a:cubicBezTo>
                        <a:pt x="211" y="996"/>
                        <a:pt x="217" y="1011"/>
                        <a:pt x="221" y="1022"/>
                      </a:cubicBezTo>
                      <a:cubicBezTo>
                        <a:pt x="229" y="1046"/>
                        <a:pt x="248" y="1075"/>
                        <a:pt x="241" y="1102"/>
                      </a:cubicBezTo>
                      <a:cubicBezTo>
                        <a:pt x="235" y="1122"/>
                        <a:pt x="239" y="1112"/>
                        <a:pt x="220" y="1119"/>
                      </a:cubicBezTo>
                      <a:cubicBezTo>
                        <a:pt x="208" y="1124"/>
                        <a:pt x="193" y="1116"/>
                        <a:pt x="197" y="1137"/>
                      </a:cubicBezTo>
                      <a:cubicBezTo>
                        <a:pt x="200" y="1155"/>
                        <a:pt x="223" y="1150"/>
                        <a:pt x="233" y="1160"/>
                      </a:cubicBezTo>
                      <a:cubicBezTo>
                        <a:pt x="242" y="1169"/>
                        <a:pt x="240" y="1187"/>
                        <a:pt x="251" y="1192"/>
                      </a:cubicBezTo>
                      <a:cubicBezTo>
                        <a:pt x="224" y="1202"/>
                        <a:pt x="248" y="1248"/>
                        <a:pt x="253" y="1263"/>
                      </a:cubicBezTo>
                      <a:cubicBezTo>
                        <a:pt x="256" y="1273"/>
                        <a:pt x="253" y="1289"/>
                        <a:pt x="258" y="1298"/>
                      </a:cubicBezTo>
                      <a:cubicBezTo>
                        <a:pt x="262" y="1304"/>
                        <a:pt x="287" y="1317"/>
                        <a:pt x="294" y="1326"/>
                      </a:cubicBezTo>
                      <a:cubicBezTo>
                        <a:pt x="300" y="1333"/>
                        <a:pt x="305" y="1339"/>
                        <a:pt x="311" y="1344"/>
                      </a:cubicBezTo>
                      <a:cubicBezTo>
                        <a:pt x="316" y="1342"/>
                        <a:pt x="321" y="1340"/>
                        <a:pt x="326" y="1336"/>
                      </a:cubicBezTo>
                      <a:cubicBezTo>
                        <a:pt x="342" y="1326"/>
                        <a:pt x="345" y="1317"/>
                        <a:pt x="354" y="1301"/>
                      </a:cubicBezTo>
                      <a:cubicBezTo>
                        <a:pt x="369" y="1271"/>
                        <a:pt x="378" y="1275"/>
                        <a:pt x="412" y="1275"/>
                      </a:cubicBezTo>
                      <a:cubicBezTo>
                        <a:pt x="428" y="1275"/>
                        <a:pt x="436" y="1276"/>
                        <a:pt x="447" y="1267"/>
                      </a:cubicBezTo>
                      <a:cubicBezTo>
                        <a:pt x="459" y="1259"/>
                        <a:pt x="461" y="1237"/>
                        <a:pt x="472" y="1229"/>
                      </a:cubicBezTo>
                      <a:cubicBezTo>
                        <a:pt x="496" y="1211"/>
                        <a:pt x="533" y="1222"/>
                        <a:pt x="558" y="1201"/>
                      </a:cubicBezTo>
                      <a:cubicBezTo>
                        <a:pt x="572" y="1188"/>
                        <a:pt x="577" y="1179"/>
                        <a:pt x="593" y="1170"/>
                      </a:cubicBezTo>
                      <a:cubicBezTo>
                        <a:pt x="609" y="1163"/>
                        <a:pt x="625" y="1158"/>
                        <a:pt x="639" y="1150"/>
                      </a:cubicBezTo>
                      <a:cubicBezTo>
                        <a:pt x="674" y="1131"/>
                        <a:pt x="665" y="1114"/>
                        <a:pt x="675" y="1079"/>
                      </a:cubicBezTo>
                      <a:cubicBezTo>
                        <a:pt x="685" y="1045"/>
                        <a:pt x="712" y="1023"/>
                        <a:pt x="737" y="999"/>
                      </a:cubicBezTo>
                      <a:cubicBezTo>
                        <a:pt x="752" y="984"/>
                        <a:pt x="752" y="977"/>
                        <a:pt x="772" y="978"/>
                      </a:cubicBezTo>
                      <a:cubicBezTo>
                        <a:pt x="786" y="979"/>
                        <a:pt x="805" y="990"/>
                        <a:pt x="818" y="996"/>
                      </a:cubicBezTo>
                      <a:cubicBezTo>
                        <a:pt x="847" y="1008"/>
                        <a:pt x="870" y="1017"/>
                        <a:pt x="902" y="1017"/>
                      </a:cubicBezTo>
                      <a:cubicBezTo>
                        <a:pt x="917" y="1017"/>
                        <a:pt x="931" y="1021"/>
                        <a:pt x="945" y="1020"/>
                      </a:cubicBezTo>
                      <a:cubicBezTo>
                        <a:pt x="960" y="1020"/>
                        <a:pt x="970" y="1015"/>
                        <a:pt x="984" y="1016"/>
                      </a:cubicBezTo>
                      <a:cubicBezTo>
                        <a:pt x="998" y="1018"/>
                        <a:pt x="1011" y="1030"/>
                        <a:pt x="1020" y="1038"/>
                      </a:cubicBezTo>
                      <a:cubicBezTo>
                        <a:pt x="1034" y="1050"/>
                        <a:pt x="1044" y="1053"/>
                        <a:pt x="1058" y="1062"/>
                      </a:cubicBezTo>
                      <a:cubicBezTo>
                        <a:pt x="1088" y="1081"/>
                        <a:pt x="1104" y="1095"/>
                        <a:pt x="1142" y="1088"/>
                      </a:cubicBezTo>
                      <a:cubicBezTo>
                        <a:pt x="1179" y="1081"/>
                        <a:pt x="1185" y="1054"/>
                        <a:pt x="1223" y="1069"/>
                      </a:cubicBezTo>
                      <a:cubicBezTo>
                        <a:pt x="1254" y="1081"/>
                        <a:pt x="1269" y="1073"/>
                        <a:pt x="1297" y="1067"/>
                      </a:cubicBezTo>
                      <a:cubicBezTo>
                        <a:pt x="1296" y="1065"/>
                        <a:pt x="1295" y="1063"/>
                        <a:pt x="1294" y="1061"/>
                      </a:cubicBezTo>
                      <a:cubicBezTo>
                        <a:pt x="1278" y="1031"/>
                        <a:pt x="1261" y="999"/>
                        <a:pt x="1228" y="992"/>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19">
                  <a:extLst>
                    <a:ext uri="{FF2B5EF4-FFF2-40B4-BE49-F238E27FC236}">
                      <a16:creationId xmlns:a16="http://schemas.microsoft.com/office/drawing/2014/main" id="{EBB300B0-EFA4-FD4E-92D0-98F1310854DC}"/>
                    </a:ext>
                  </a:extLst>
                </p:cNvPr>
                <p:cNvSpPr>
                  <a:spLocks/>
                </p:cNvSpPr>
                <p:nvPr/>
              </p:nvSpPr>
              <p:spPr bwMode="auto">
                <a:xfrm>
                  <a:off x="6039375" y="7766144"/>
                  <a:ext cx="601768" cy="780625"/>
                </a:xfrm>
                <a:custGeom>
                  <a:avLst/>
                  <a:gdLst>
                    <a:gd name="T0" fmla="*/ 978 w 1141"/>
                    <a:gd name="T1" fmla="*/ 359 h 1480"/>
                    <a:gd name="T2" fmla="*/ 849 w 1141"/>
                    <a:gd name="T3" fmla="*/ 234 h 1480"/>
                    <a:gd name="T4" fmla="*/ 740 w 1141"/>
                    <a:gd name="T5" fmla="*/ 223 h 1480"/>
                    <a:gd name="T6" fmla="*/ 620 w 1141"/>
                    <a:gd name="T7" fmla="*/ 248 h 1480"/>
                    <a:gd name="T8" fmla="*/ 500 w 1141"/>
                    <a:gd name="T9" fmla="*/ 297 h 1480"/>
                    <a:gd name="T10" fmla="*/ 382 w 1141"/>
                    <a:gd name="T11" fmla="*/ 282 h 1480"/>
                    <a:gd name="T12" fmla="*/ 209 w 1141"/>
                    <a:gd name="T13" fmla="*/ 204 h 1480"/>
                    <a:gd name="T14" fmla="*/ 155 w 1141"/>
                    <a:gd name="T15" fmla="*/ 131 h 1480"/>
                    <a:gd name="T16" fmla="*/ 78 w 1141"/>
                    <a:gd name="T17" fmla="*/ 47 h 1480"/>
                    <a:gd name="T18" fmla="*/ 34 w 1141"/>
                    <a:gd name="T19" fmla="*/ 1 h 1480"/>
                    <a:gd name="T20" fmla="*/ 60 w 1141"/>
                    <a:gd name="T21" fmla="*/ 67 h 1480"/>
                    <a:gd name="T22" fmla="*/ 101 w 1141"/>
                    <a:gd name="T23" fmla="*/ 187 h 1480"/>
                    <a:gd name="T24" fmla="*/ 142 w 1141"/>
                    <a:gd name="T25" fmla="*/ 244 h 1480"/>
                    <a:gd name="T26" fmla="*/ 162 w 1141"/>
                    <a:gd name="T27" fmla="*/ 497 h 1480"/>
                    <a:gd name="T28" fmla="*/ 134 w 1141"/>
                    <a:gd name="T29" fmla="*/ 540 h 1480"/>
                    <a:gd name="T30" fmla="*/ 184 w 1141"/>
                    <a:gd name="T31" fmla="*/ 576 h 1480"/>
                    <a:gd name="T32" fmla="*/ 230 w 1141"/>
                    <a:gd name="T33" fmla="*/ 521 h 1480"/>
                    <a:gd name="T34" fmla="*/ 313 w 1141"/>
                    <a:gd name="T35" fmla="*/ 698 h 1480"/>
                    <a:gd name="T36" fmla="*/ 155 w 1141"/>
                    <a:gd name="T37" fmla="*/ 855 h 1480"/>
                    <a:gd name="T38" fmla="*/ 105 w 1141"/>
                    <a:gd name="T39" fmla="*/ 904 h 1480"/>
                    <a:gd name="T40" fmla="*/ 120 w 1141"/>
                    <a:gd name="T41" fmla="*/ 1042 h 1480"/>
                    <a:gd name="T42" fmla="*/ 76 w 1141"/>
                    <a:gd name="T43" fmla="*/ 1165 h 1480"/>
                    <a:gd name="T44" fmla="*/ 82 w 1141"/>
                    <a:gd name="T45" fmla="*/ 1227 h 1480"/>
                    <a:gd name="T46" fmla="*/ 82 w 1141"/>
                    <a:gd name="T47" fmla="*/ 1318 h 1480"/>
                    <a:gd name="T48" fmla="*/ 36 w 1141"/>
                    <a:gd name="T49" fmla="*/ 1388 h 1480"/>
                    <a:gd name="T50" fmla="*/ 72 w 1141"/>
                    <a:gd name="T51" fmla="*/ 1441 h 1480"/>
                    <a:gd name="T52" fmla="*/ 220 w 1141"/>
                    <a:gd name="T53" fmla="*/ 1411 h 1480"/>
                    <a:gd name="T54" fmla="*/ 365 w 1141"/>
                    <a:gd name="T55" fmla="*/ 1253 h 1480"/>
                    <a:gd name="T56" fmla="*/ 510 w 1141"/>
                    <a:gd name="T57" fmla="*/ 1195 h 1480"/>
                    <a:gd name="T58" fmla="*/ 610 w 1141"/>
                    <a:gd name="T59" fmla="*/ 1140 h 1480"/>
                    <a:gd name="T60" fmla="*/ 663 w 1141"/>
                    <a:gd name="T61" fmla="*/ 1010 h 1480"/>
                    <a:gd name="T62" fmla="*/ 869 w 1141"/>
                    <a:gd name="T63" fmla="*/ 537 h 1480"/>
                    <a:gd name="T64" fmla="*/ 1040 w 1141"/>
                    <a:gd name="T65" fmla="*/ 485 h 1480"/>
                    <a:gd name="T66" fmla="*/ 1122 w 1141"/>
                    <a:gd name="T67" fmla="*/ 437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1" h="1480">
                      <a:moveTo>
                        <a:pt x="1121" y="437"/>
                      </a:moveTo>
                      <a:cubicBezTo>
                        <a:pt x="1067" y="446"/>
                        <a:pt x="1000" y="406"/>
                        <a:pt x="978" y="359"/>
                      </a:cubicBezTo>
                      <a:cubicBezTo>
                        <a:pt x="960" y="323"/>
                        <a:pt x="946" y="314"/>
                        <a:pt x="909" y="299"/>
                      </a:cubicBezTo>
                      <a:cubicBezTo>
                        <a:pt x="877" y="286"/>
                        <a:pt x="870" y="260"/>
                        <a:pt x="849" y="234"/>
                      </a:cubicBezTo>
                      <a:cubicBezTo>
                        <a:pt x="837" y="218"/>
                        <a:pt x="792" y="171"/>
                        <a:pt x="773" y="179"/>
                      </a:cubicBezTo>
                      <a:cubicBezTo>
                        <a:pt x="762" y="184"/>
                        <a:pt x="751" y="215"/>
                        <a:pt x="740" y="223"/>
                      </a:cubicBezTo>
                      <a:cubicBezTo>
                        <a:pt x="728" y="231"/>
                        <a:pt x="723" y="230"/>
                        <a:pt x="707" y="231"/>
                      </a:cubicBezTo>
                      <a:cubicBezTo>
                        <a:pt x="675" y="231"/>
                        <a:pt x="648" y="231"/>
                        <a:pt x="620" y="248"/>
                      </a:cubicBezTo>
                      <a:cubicBezTo>
                        <a:pt x="592" y="265"/>
                        <a:pt x="578" y="275"/>
                        <a:pt x="546" y="282"/>
                      </a:cubicBezTo>
                      <a:cubicBezTo>
                        <a:pt x="527" y="285"/>
                        <a:pt x="518" y="293"/>
                        <a:pt x="500" y="297"/>
                      </a:cubicBezTo>
                      <a:cubicBezTo>
                        <a:pt x="484" y="300"/>
                        <a:pt x="470" y="298"/>
                        <a:pt x="455" y="302"/>
                      </a:cubicBezTo>
                      <a:cubicBezTo>
                        <a:pt x="414" y="315"/>
                        <a:pt x="416" y="306"/>
                        <a:pt x="382" y="282"/>
                      </a:cubicBezTo>
                      <a:cubicBezTo>
                        <a:pt x="358" y="265"/>
                        <a:pt x="323" y="259"/>
                        <a:pt x="295" y="250"/>
                      </a:cubicBezTo>
                      <a:cubicBezTo>
                        <a:pt x="272" y="242"/>
                        <a:pt x="224" y="226"/>
                        <a:pt x="209" y="204"/>
                      </a:cubicBezTo>
                      <a:cubicBezTo>
                        <a:pt x="198" y="189"/>
                        <a:pt x="200" y="181"/>
                        <a:pt x="185" y="168"/>
                      </a:cubicBezTo>
                      <a:cubicBezTo>
                        <a:pt x="170" y="155"/>
                        <a:pt x="165" y="148"/>
                        <a:pt x="155" y="131"/>
                      </a:cubicBezTo>
                      <a:cubicBezTo>
                        <a:pt x="138" y="104"/>
                        <a:pt x="112" y="81"/>
                        <a:pt x="91" y="59"/>
                      </a:cubicBezTo>
                      <a:cubicBezTo>
                        <a:pt x="89" y="56"/>
                        <a:pt x="82" y="51"/>
                        <a:pt x="78" y="47"/>
                      </a:cubicBezTo>
                      <a:cubicBezTo>
                        <a:pt x="73" y="41"/>
                        <a:pt x="72" y="35"/>
                        <a:pt x="68" y="29"/>
                      </a:cubicBezTo>
                      <a:cubicBezTo>
                        <a:pt x="60" y="15"/>
                        <a:pt x="52" y="1"/>
                        <a:pt x="34" y="1"/>
                      </a:cubicBezTo>
                      <a:cubicBezTo>
                        <a:pt x="19" y="0"/>
                        <a:pt x="16" y="9"/>
                        <a:pt x="14" y="19"/>
                      </a:cubicBezTo>
                      <a:cubicBezTo>
                        <a:pt x="26" y="38"/>
                        <a:pt x="50" y="47"/>
                        <a:pt x="60" y="67"/>
                      </a:cubicBezTo>
                      <a:cubicBezTo>
                        <a:pt x="68" y="85"/>
                        <a:pt x="60" y="107"/>
                        <a:pt x="63" y="126"/>
                      </a:cubicBezTo>
                      <a:cubicBezTo>
                        <a:pt x="67" y="153"/>
                        <a:pt x="87" y="166"/>
                        <a:pt x="101" y="187"/>
                      </a:cubicBezTo>
                      <a:cubicBezTo>
                        <a:pt x="115" y="207"/>
                        <a:pt x="123" y="236"/>
                        <a:pt x="143" y="252"/>
                      </a:cubicBezTo>
                      <a:cubicBezTo>
                        <a:pt x="143" y="250"/>
                        <a:pt x="143" y="247"/>
                        <a:pt x="142" y="244"/>
                      </a:cubicBezTo>
                      <a:cubicBezTo>
                        <a:pt x="184" y="314"/>
                        <a:pt x="127" y="376"/>
                        <a:pt x="147" y="451"/>
                      </a:cubicBezTo>
                      <a:cubicBezTo>
                        <a:pt x="152" y="468"/>
                        <a:pt x="162" y="477"/>
                        <a:pt x="162" y="497"/>
                      </a:cubicBezTo>
                      <a:cubicBezTo>
                        <a:pt x="162" y="503"/>
                        <a:pt x="165" y="517"/>
                        <a:pt x="162" y="522"/>
                      </a:cubicBezTo>
                      <a:cubicBezTo>
                        <a:pt x="159" y="529"/>
                        <a:pt x="139" y="532"/>
                        <a:pt x="134" y="540"/>
                      </a:cubicBezTo>
                      <a:cubicBezTo>
                        <a:pt x="130" y="548"/>
                        <a:pt x="130" y="566"/>
                        <a:pt x="131" y="584"/>
                      </a:cubicBezTo>
                      <a:cubicBezTo>
                        <a:pt x="147" y="591"/>
                        <a:pt x="172" y="587"/>
                        <a:pt x="184" y="576"/>
                      </a:cubicBezTo>
                      <a:cubicBezTo>
                        <a:pt x="198" y="564"/>
                        <a:pt x="175" y="550"/>
                        <a:pt x="175" y="537"/>
                      </a:cubicBezTo>
                      <a:cubicBezTo>
                        <a:pt x="174" y="519"/>
                        <a:pt x="207" y="518"/>
                        <a:pt x="230" y="521"/>
                      </a:cubicBezTo>
                      <a:cubicBezTo>
                        <a:pt x="253" y="524"/>
                        <a:pt x="282" y="551"/>
                        <a:pt x="324" y="604"/>
                      </a:cubicBezTo>
                      <a:cubicBezTo>
                        <a:pt x="366" y="656"/>
                        <a:pt x="345" y="659"/>
                        <a:pt x="313" y="698"/>
                      </a:cubicBezTo>
                      <a:cubicBezTo>
                        <a:pt x="282" y="736"/>
                        <a:pt x="221" y="801"/>
                        <a:pt x="195" y="813"/>
                      </a:cubicBezTo>
                      <a:cubicBezTo>
                        <a:pt x="168" y="824"/>
                        <a:pt x="157" y="836"/>
                        <a:pt x="155" y="855"/>
                      </a:cubicBezTo>
                      <a:cubicBezTo>
                        <a:pt x="153" y="874"/>
                        <a:pt x="175" y="883"/>
                        <a:pt x="152" y="901"/>
                      </a:cubicBezTo>
                      <a:cubicBezTo>
                        <a:pt x="130" y="919"/>
                        <a:pt x="105" y="904"/>
                        <a:pt x="105" y="904"/>
                      </a:cubicBezTo>
                      <a:cubicBezTo>
                        <a:pt x="105" y="904"/>
                        <a:pt x="65" y="947"/>
                        <a:pt x="67" y="968"/>
                      </a:cubicBezTo>
                      <a:cubicBezTo>
                        <a:pt x="70" y="989"/>
                        <a:pt x="113" y="1007"/>
                        <a:pt x="120" y="1042"/>
                      </a:cubicBezTo>
                      <a:cubicBezTo>
                        <a:pt x="130" y="1092"/>
                        <a:pt x="115" y="1087"/>
                        <a:pt x="90" y="1104"/>
                      </a:cubicBezTo>
                      <a:cubicBezTo>
                        <a:pt x="66" y="1121"/>
                        <a:pt x="55" y="1153"/>
                        <a:pt x="76" y="1165"/>
                      </a:cubicBezTo>
                      <a:cubicBezTo>
                        <a:pt x="88" y="1173"/>
                        <a:pt x="99" y="1194"/>
                        <a:pt x="86" y="1200"/>
                      </a:cubicBezTo>
                      <a:cubicBezTo>
                        <a:pt x="72" y="1206"/>
                        <a:pt x="69" y="1225"/>
                        <a:pt x="82" y="1227"/>
                      </a:cubicBezTo>
                      <a:cubicBezTo>
                        <a:pt x="94" y="1228"/>
                        <a:pt x="106" y="1252"/>
                        <a:pt x="86" y="1261"/>
                      </a:cubicBezTo>
                      <a:cubicBezTo>
                        <a:pt x="66" y="1271"/>
                        <a:pt x="56" y="1307"/>
                        <a:pt x="82" y="1318"/>
                      </a:cubicBezTo>
                      <a:cubicBezTo>
                        <a:pt x="105" y="1326"/>
                        <a:pt x="112" y="1332"/>
                        <a:pt x="108" y="1362"/>
                      </a:cubicBezTo>
                      <a:cubicBezTo>
                        <a:pt x="105" y="1391"/>
                        <a:pt x="70" y="1387"/>
                        <a:pt x="36" y="1388"/>
                      </a:cubicBezTo>
                      <a:cubicBezTo>
                        <a:pt x="0" y="1389"/>
                        <a:pt x="7" y="1412"/>
                        <a:pt x="26" y="1413"/>
                      </a:cubicBezTo>
                      <a:cubicBezTo>
                        <a:pt x="58" y="1414"/>
                        <a:pt x="64" y="1418"/>
                        <a:pt x="72" y="1441"/>
                      </a:cubicBezTo>
                      <a:cubicBezTo>
                        <a:pt x="80" y="1464"/>
                        <a:pt x="100" y="1480"/>
                        <a:pt x="132" y="1477"/>
                      </a:cubicBezTo>
                      <a:cubicBezTo>
                        <a:pt x="160" y="1474"/>
                        <a:pt x="221" y="1473"/>
                        <a:pt x="220" y="1411"/>
                      </a:cubicBezTo>
                      <a:cubicBezTo>
                        <a:pt x="218" y="1348"/>
                        <a:pt x="274" y="1303"/>
                        <a:pt x="298" y="1295"/>
                      </a:cubicBezTo>
                      <a:cubicBezTo>
                        <a:pt x="322" y="1286"/>
                        <a:pt x="360" y="1289"/>
                        <a:pt x="365" y="1253"/>
                      </a:cubicBezTo>
                      <a:cubicBezTo>
                        <a:pt x="370" y="1218"/>
                        <a:pt x="403" y="1203"/>
                        <a:pt x="438" y="1212"/>
                      </a:cubicBezTo>
                      <a:cubicBezTo>
                        <a:pt x="474" y="1221"/>
                        <a:pt x="495" y="1210"/>
                        <a:pt x="510" y="1195"/>
                      </a:cubicBezTo>
                      <a:cubicBezTo>
                        <a:pt x="525" y="1181"/>
                        <a:pt x="575" y="1192"/>
                        <a:pt x="587" y="1179"/>
                      </a:cubicBezTo>
                      <a:cubicBezTo>
                        <a:pt x="599" y="1167"/>
                        <a:pt x="599" y="1145"/>
                        <a:pt x="610" y="1140"/>
                      </a:cubicBezTo>
                      <a:cubicBezTo>
                        <a:pt x="652" y="1121"/>
                        <a:pt x="646" y="1117"/>
                        <a:pt x="650" y="1081"/>
                      </a:cubicBezTo>
                      <a:cubicBezTo>
                        <a:pt x="654" y="1045"/>
                        <a:pt x="650" y="1052"/>
                        <a:pt x="663" y="1010"/>
                      </a:cubicBezTo>
                      <a:cubicBezTo>
                        <a:pt x="677" y="968"/>
                        <a:pt x="656" y="945"/>
                        <a:pt x="649" y="909"/>
                      </a:cubicBezTo>
                      <a:cubicBezTo>
                        <a:pt x="626" y="779"/>
                        <a:pt x="732" y="645"/>
                        <a:pt x="869" y="537"/>
                      </a:cubicBezTo>
                      <a:cubicBezTo>
                        <a:pt x="895" y="517"/>
                        <a:pt x="923" y="499"/>
                        <a:pt x="952" y="494"/>
                      </a:cubicBezTo>
                      <a:cubicBezTo>
                        <a:pt x="995" y="486"/>
                        <a:pt x="1008" y="505"/>
                        <a:pt x="1040" y="485"/>
                      </a:cubicBezTo>
                      <a:cubicBezTo>
                        <a:pt x="1072" y="464"/>
                        <a:pt x="1087" y="482"/>
                        <a:pt x="1116" y="499"/>
                      </a:cubicBezTo>
                      <a:cubicBezTo>
                        <a:pt x="1141" y="514"/>
                        <a:pt x="1134" y="450"/>
                        <a:pt x="1122" y="437"/>
                      </a:cubicBezTo>
                      <a:cubicBezTo>
                        <a:pt x="1121" y="437"/>
                        <a:pt x="1121" y="437"/>
                        <a:pt x="1121" y="437"/>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20">
                  <a:extLst>
                    <a:ext uri="{FF2B5EF4-FFF2-40B4-BE49-F238E27FC236}">
                      <a16:creationId xmlns:a16="http://schemas.microsoft.com/office/drawing/2014/main" id="{94E96736-7875-494F-B515-9E00C35D3ED3}"/>
                    </a:ext>
                  </a:extLst>
                </p:cNvPr>
                <p:cNvSpPr>
                  <a:spLocks/>
                </p:cNvSpPr>
                <p:nvPr/>
              </p:nvSpPr>
              <p:spPr bwMode="auto">
                <a:xfrm>
                  <a:off x="6001416" y="7208140"/>
                  <a:ext cx="629680" cy="793129"/>
                </a:xfrm>
                <a:custGeom>
                  <a:avLst/>
                  <a:gdLst>
                    <a:gd name="T0" fmla="*/ 140 w 1194"/>
                    <a:gd name="T1" fmla="*/ 1087 h 1504"/>
                    <a:gd name="T2" fmla="*/ 163 w 1194"/>
                    <a:gd name="T3" fmla="*/ 1117 h 1504"/>
                    <a:gd name="T4" fmla="*/ 257 w 1194"/>
                    <a:gd name="T5" fmla="*/ 1226 h 1504"/>
                    <a:gd name="T6" fmla="*/ 367 w 1194"/>
                    <a:gd name="T7" fmla="*/ 1308 h 1504"/>
                    <a:gd name="T8" fmla="*/ 527 w 1194"/>
                    <a:gd name="T9" fmla="*/ 1360 h 1504"/>
                    <a:gd name="T10" fmla="*/ 618 w 1194"/>
                    <a:gd name="T11" fmla="*/ 1340 h 1504"/>
                    <a:gd name="T12" fmla="*/ 779 w 1194"/>
                    <a:gd name="T13" fmla="*/ 1289 h 1504"/>
                    <a:gd name="T14" fmla="*/ 845 w 1194"/>
                    <a:gd name="T15" fmla="*/ 1237 h 1504"/>
                    <a:gd name="T16" fmla="*/ 981 w 1194"/>
                    <a:gd name="T17" fmla="*/ 1357 h 1504"/>
                    <a:gd name="T18" fmla="*/ 1193 w 1194"/>
                    <a:gd name="T19" fmla="*/ 1495 h 1504"/>
                    <a:gd name="T20" fmla="*/ 1190 w 1194"/>
                    <a:gd name="T21" fmla="*/ 1493 h 1504"/>
                    <a:gd name="T22" fmla="*/ 891 w 1194"/>
                    <a:gd name="T23" fmla="*/ 886 h 1504"/>
                    <a:gd name="T24" fmla="*/ 940 w 1194"/>
                    <a:gd name="T25" fmla="*/ 645 h 1504"/>
                    <a:gd name="T26" fmla="*/ 1050 w 1194"/>
                    <a:gd name="T27" fmla="*/ 334 h 1504"/>
                    <a:gd name="T28" fmla="*/ 1128 w 1194"/>
                    <a:gd name="T29" fmla="*/ 91 h 1504"/>
                    <a:gd name="T30" fmla="*/ 1021 w 1194"/>
                    <a:gd name="T31" fmla="*/ 57 h 1504"/>
                    <a:gd name="T32" fmla="*/ 934 w 1194"/>
                    <a:gd name="T33" fmla="*/ 20 h 1504"/>
                    <a:gd name="T34" fmla="*/ 918 w 1194"/>
                    <a:gd name="T35" fmla="*/ 82 h 1504"/>
                    <a:gd name="T36" fmla="*/ 833 w 1194"/>
                    <a:gd name="T37" fmla="*/ 164 h 1504"/>
                    <a:gd name="T38" fmla="*/ 709 w 1194"/>
                    <a:gd name="T39" fmla="*/ 123 h 1504"/>
                    <a:gd name="T40" fmla="*/ 678 w 1194"/>
                    <a:gd name="T41" fmla="*/ 80 h 1504"/>
                    <a:gd name="T42" fmla="*/ 635 w 1194"/>
                    <a:gd name="T43" fmla="*/ 26 h 1504"/>
                    <a:gd name="T44" fmla="*/ 579 w 1194"/>
                    <a:gd name="T45" fmla="*/ 44 h 1504"/>
                    <a:gd name="T46" fmla="*/ 595 w 1194"/>
                    <a:gd name="T47" fmla="*/ 126 h 1504"/>
                    <a:gd name="T48" fmla="*/ 611 w 1194"/>
                    <a:gd name="T49" fmla="*/ 277 h 1504"/>
                    <a:gd name="T50" fmla="*/ 569 w 1194"/>
                    <a:gd name="T51" fmla="*/ 417 h 1504"/>
                    <a:gd name="T52" fmla="*/ 585 w 1194"/>
                    <a:gd name="T53" fmla="*/ 530 h 1504"/>
                    <a:gd name="T54" fmla="*/ 531 w 1194"/>
                    <a:gd name="T55" fmla="*/ 639 h 1504"/>
                    <a:gd name="T56" fmla="*/ 459 w 1194"/>
                    <a:gd name="T57" fmla="*/ 663 h 1504"/>
                    <a:gd name="T58" fmla="*/ 397 w 1194"/>
                    <a:gd name="T59" fmla="*/ 696 h 1504"/>
                    <a:gd name="T60" fmla="*/ 298 w 1194"/>
                    <a:gd name="T61" fmla="*/ 734 h 1504"/>
                    <a:gd name="T62" fmla="*/ 254 w 1194"/>
                    <a:gd name="T63" fmla="*/ 772 h 1504"/>
                    <a:gd name="T64" fmla="*/ 163 w 1194"/>
                    <a:gd name="T65" fmla="*/ 813 h 1504"/>
                    <a:gd name="T66" fmla="*/ 88 w 1194"/>
                    <a:gd name="T67" fmla="*/ 905 h 1504"/>
                    <a:gd name="T68" fmla="*/ 0 w 1194"/>
                    <a:gd name="T69" fmla="*/ 922 h 1504"/>
                    <a:gd name="T70" fmla="*/ 81 w 1194"/>
                    <a:gd name="T71" fmla="*/ 1080 h 1504"/>
                    <a:gd name="T72" fmla="*/ 86 w 1194"/>
                    <a:gd name="T73" fmla="*/ 1077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4" h="1504">
                      <a:moveTo>
                        <a:pt x="106" y="1059"/>
                      </a:moveTo>
                      <a:cubicBezTo>
                        <a:pt x="124" y="1059"/>
                        <a:pt x="132" y="1073"/>
                        <a:pt x="140" y="1087"/>
                      </a:cubicBezTo>
                      <a:cubicBezTo>
                        <a:pt x="144" y="1093"/>
                        <a:pt x="145" y="1099"/>
                        <a:pt x="150" y="1105"/>
                      </a:cubicBezTo>
                      <a:cubicBezTo>
                        <a:pt x="154" y="1109"/>
                        <a:pt x="161" y="1114"/>
                        <a:pt x="163" y="1117"/>
                      </a:cubicBezTo>
                      <a:cubicBezTo>
                        <a:pt x="184" y="1139"/>
                        <a:pt x="210" y="1162"/>
                        <a:pt x="227" y="1189"/>
                      </a:cubicBezTo>
                      <a:cubicBezTo>
                        <a:pt x="237" y="1206"/>
                        <a:pt x="242" y="1213"/>
                        <a:pt x="257" y="1226"/>
                      </a:cubicBezTo>
                      <a:cubicBezTo>
                        <a:pt x="272" y="1239"/>
                        <a:pt x="270" y="1247"/>
                        <a:pt x="281" y="1262"/>
                      </a:cubicBezTo>
                      <a:cubicBezTo>
                        <a:pt x="296" y="1284"/>
                        <a:pt x="344" y="1300"/>
                        <a:pt x="367" y="1308"/>
                      </a:cubicBezTo>
                      <a:cubicBezTo>
                        <a:pt x="395" y="1317"/>
                        <a:pt x="430" y="1323"/>
                        <a:pt x="454" y="1340"/>
                      </a:cubicBezTo>
                      <a:cubicBezTo>
                        <a:pt x="488" y="1364"/>
                        <a:pt x="486" y="1373"/>
                        <a:pt x="527" y="1360"/>
                      </a:cubicBezTo>
                      <a:cubicBezTo>
                        <a:pt x="542" y="1356"/>
                        <a:pt x="556" y="1358"/>
                        <a:pt x="572" y="1355"/>
                      </a:cubicBezTo>
                      <a:cubicBezTo>
                        <a:pt x="590" y="1351"/>
                        <a:pt x="599" y="1343"/>
                        <a:pt x="618" y="1340"/>
                      </a:cubicBezTo>
                      <a:cubicBezTo>
                        <a:pt x="650" y="1333"/>
                        <a:pt x="664" y="1323"/>
                        <a:pt x="692" y="1306"/>
                      </a:cubicBezTo>
                      <a:cubicBezTo>
                        <a:pt x="720" y="1289"/>
                        <a:pt x="747" y="1289"/>
                        <a:pt x="779" y="1289"/>
                      </a:cubicBezTo>
                      <a:cubicBezTo>
                        <a:pt x="795" y="1288"/>
                        <a:pt x="800" y="1289"/>
                        <a:pt x="812" y="1281"/>
                      </a:cubicBezTo>
                      <a:cubicBezTo>
                        <a:pt x="823" y="1273"/>
                        <a:pt x="834" y="1242"/>
                        <a:pt x="845" y="1237"/>
                      </a:cubicBezTo>
                      <a:cubicBezTo>
                        <a:pt x="864" y="1229"/>
                        <a:pt x="909" y="1276"/>
                        <a:pt x="921" y="1292"/>
                      </a:cubicBezTo>
                      <a:cubicBezTo>
                        <a:pt x="942" y="1318"/>
                        <a:pt x="949" y="1344"/>
                        <a:pt x="981" y="1357"/>
                      </a:cubicBezTo>
                      <a:cubicBezTo>
                        <a:pt x="1018" y="1372"/>
                        <a:pt x="1032" y="1381"/>
                        <a:pt x="1050" y="1417"/>
                      </a:cubicBezTo>
                      <a:cubicBezTo>
                        <a:pt x="1072" y="1464"/>
                        <a:pt x="1139" y="1504"/>
                        <a:pt x="1193" y="1495"/>
                      </a:cubicBezTo>
                      <a:cubicBezTo>
                        <a:pt x="1193" y="1495"/>
                        <a:pt x="1193" y="1495"/>
                        <a:pt x="1194" y="1495"/>
                      </a:cubicBezTo>
                      <a:cubicBezTo>
                        <a:pt x="1192" y="1494"/>
                        <a:pt x="1191" y="1493"/>
                        <a:pt x="1190" y="1493"/>
                      </a:cubicBezTo>
                      <a:cubicBezTo>
                        <a:pt x="1176" y="1491"/>
                        <a:pt x="1163" y="1480"/>
                        <a:pt x="1144" y="1455"/>
                      </a:cubicBezTo>
                      <a:cubicBezTo>
                        <a:pt x="1043" y="1326"/>
                        <a:pt x="932" y="1089"/>
                        <a:pt x="891" y="886"/>
                      </a:cubicBezTo>
                      <a:cubicBezTo>
                        <a:pt x="876" y="810"/>
                        <a:pt x="936" y="761"/>
                        <a:pt x="948" y="729"/>
                      </a:cubicBezTo>
                      <a:cubicBezTo>
                        <a:pt x="960" y="698"/>
                        <a:pt x="945" y="701"/>
                        <a:pt x="940" y="645"/>
                      </a:cubicBezTo>
                      <a:cubicBezTo>
                        <a:pt x="936" y="589"/>
                        <a:pt x="990" y="444"/>
                        <a:pt x="1015" y="408"/>
                      </a:cubicBezTo>
                      <a:cubicBezTo>
                        <a:pt x="1040" y="373"/>
                        <a:pt x="1051" y="351"/>
                        <a:pt x="1050" y="334"/>
                      </a:cubicBezTo>
                      <a:cubicBezTo>
                        <a:pt x="1047" y="288"/>
                        <a:pt x="1081" y="172"/>
                        <a:pt x="1126" y="132"/>
                      </a:cubicBezTo>
                      <a:cubicBezTo>
                        <a:pt x="1123" y="119"/>
                        <a:pt x="1124" y="105"/>
                        <a:pt x="1128" y="91"/>
                      </a:cubicBezTo>
                      <a:cubicBezTo>
                        <a:pt x="1115" y="89"/>
                        <a:pt x="1102" y="88"/>
                        <a:pt x="1090" y="86"/>
                      </a:cubicBezTo>
                      <a:cubicBezTo>
                        <a:pt x="1063" y="80"/>
                        <a:pt x="1046" y="68"/>
                        <a:pt x="1021" y="57"/>
                      </a:cubicBezTo>
                      <a:cubicBezTo>
                        <a:pt x="1003" y="49"/>
                        <a:pt x="983" y="55"/>
                        <a:pt x="964" y="51"/>
                      </a:cubicBezTo>
                      <a:cubicBezTo>
                        <a:pt x="939" y="45"/>
                        <a:pt x="946" y="37"/>
                        <a:pt x="934" y="20"/>
                      </a:cubicBezTo>
                      <a:cubicBezTo>
                        <a:pt x="928" y="12"/>
                        <a:pt x="905" y="0"/>
                        <a:pt x="894" y="4"/>
                      </a:cubicBezTo>
                      <a:cubicBezTo>
                        <a:pt x="889" y="33"/>
                        <a:pt x="928" y="51"/>
                        <a:pt x="918" y="82"/>
                      </a:cubicBezTo>
                      <a:cubicBezTo>
                        <a:pt x="910" y="105"/>
                        <a:pt x="880" y="111"/>
                        <a:pt x="863" y="126"/>
                      </a:cubicBezTo>
                      <a:cubicBezTo>
                        <a:pt x="851" y="136"/>
                        <a:pt x="844" y="152"/>
                        <a:pt x="833" y="164"/>
                      </a:cubicBezTo>
                      <a:cubicBezTo>
                        <a:pt x="802" y="197"/>
                        <a:pt x="781" y="170"/>
                        <a:pt x="753" y="147"/>
                      </a:cubicBezTo>
                      <a:cubicBezTo>
                        <a:pt x="740" y="135"/>
                        <a:pt x="721" y="137"/>
                        <a:pt x="709" y="123"/>
                      </a:cubicBezTo>
                      <a:cubicBezTo>
                        <a:pt x="700" y="112"/>
                        <a:pt x="706" y="95"/>
                        <a:pt x="698" y="84"/>
                      </a:cubicBezTo>
                      <a:cubicBezTo>
                        <a:pt x="694" y="79"/>
                        <a:pt x="683" y="85"/>
                        <a:pt x="678" y="80"/>
                      </a:cubicBezTo>
                      <a:cubicBezTo>
                        <a:pt x="671" y="72"/>
                        <a:pt x="672" y="67"/>
                        <a:pt x="666" y="57"/>
                      </a:cubicBezTo>
                      <a:cubicBezTo>
                        <a:pt x="657" y="41"/>
                        <a:pt x="655" y="37"/>
                        <a:pt x="635" y="26"/>
                      </a:cubicBezTo>
                      <a:cubicBezTo>
                        <a:pt x="616" y="16"/>
                        <a:pt x="599" y="15"/>
                        <a:pt x="588" y="5"/>
                      </a:cubicBezTo>
                      <a:cubicBezTo>
                        <a:pt x="583" y="18"/>
                        <a:pt x="580" y="31"/>
                        <a:pt x="579" y="44"/>
                      </a:cubicBezTo>
                      <a:cubicBezTo>
                        <a:pt x="579" y="58"/>
                        <a:pt x="577" y="76"/>
                        <a:pt x="579" y="90"/>
                      </a:cubicBezTo>
                      <a:cubicBezTo>
                        <a:pt x="582" y="106"/>
                        <a:pt x="590" y="112"/>
                        <a:pt x="595" y="126"/>
                      </a:cubicBezTo>
                      <a:cubicBezTo>
                        <a:pt x="605" y="158"/>
                        <a:pt x="584" y="183"/>
                        <a:pt x="582" y="211"/>
                      </a:cubicBezTo>
                      <a:cubicBezTo>
                        <a:pt x="579" y="246"/>
                        <a:pt x="626" y="242"/>
                        <a:pt x="611" y="277"/>
                      </a:cubicBezTo>
                      <a:cubicBezTo>
                        <a:pt x="598" y="305"/>
                        <a:pt x="560" y="286"/>
                        <a:pt x="554" y="318"/>
                      </a:cubicBezTo>
                      <a:cubicBezTo>
                        <a:pt x="548" y="347"/>
                        <a:pt x="565" y="388"/>
                        <a:pt x="569" y="417"/>
                      </a:cubicBezTo>
                      <a:cubicBezTo>
                        <a:pt x="571" y="437"/>
                        <a:pt x="577" y="453"/>
                        <a:pt x="581" y="473"/>
                      </a:cubicBezTo>
                      <a:cubicBezTo>
                        <a:pt x="584" y="487"/>
                        <a:pt x="589" y="516"/>
                        <a:pt x="585" y="530"/>
                      </a:cubicBezTo>
                      <a:cubicBezTo>
                        <a:pt x="579" y="548"/>
                        <a:pt x="560" y="558"/>
                        <a:pt x="551" y="573"/>
                      </a:cubicBezTo>
                      <a:cubicBezTo>
                        <a:pt x="540" y="591"/>
                        <a:pt x="533" y="618"/>
                        <a:pt x="531" y="639"/>
                      </a:cubicBezTo>
                      <a:cubicBezTo>
                        <a:pt x="528" y="663"/>
                        <a:pt x="523" y="685"/>
                        <a:pt x="493" y="677"/>
                      </a:cubicBezTo>
                      <a:cubicBezTo>
                        <a:pt x="478" y="674"/>
                        <a:pt x="476" y="663"/>
                        <a:pt x="459" y="663"/>
                      </a:cubicBezTo>
                      <a:cubicBezTo>
                        <a:pt x="450" y="663"/>
                        <a:pt x="437" y="672"/>
                        <a:pt x="429" y="675"/>
                      </a:cubicBezTo>
                      <a:cubicBezTo>
                        <a:pt x="419" y="681"/>
                        <a:pt x="408" y="692"/>
                        <a:pt x="397" y="696"/>
                      </a:cubicBezTo>
                      <a:cubicBezTo>
                        <a:pt x="387" y="700"/>
                        <a:pt x="376" y="696"/>
                        <a:pt x="365" y="698"/>
                      </a:cubicBezTo>
                      <a:cubicBezTo>
                        <a:pt x="337" y="703"/>
                        <a:pt x="323" y="727"/>
                        <a:pt x="298" y="734"/>
                      </a:cubicBezTo>
                      <a:cubicBezTo>
                        <a:pt x="286" y="738"/>
                        <a:pt x="257" y="731"/>
                        <a:pt x="249" y="744"/>
                      </a:cubicBezTo>
                      <a:cubicBezTo>
                        <a:pt x="244" y="753"/>
                        <a:pt x="255" y="764"/>
                        <a:pt x="254" y="772"/>
                      </a:cubicBezTo>
                      <a:cubicBezTo>
                        <a:pt x="247" y="805"/>
                        <a:pt x="220" y="785"/>
                        <a:pt x="196" y="788"/>
                      </a:cubicBezTo>
                      <a:cubicBezTo>
                        <a:pt x="174" y="790"/>
                        <a:pt x="167" y="794"/>
                        <a:pt x="163" y="813"/>
                      </a:cubicBezTo>
                      <a:cubicBezTo>
                        <a:pt x="159" y="832"/>
                        <a:pt x="161" y="846"/>
                        <a:pt x="153" y="864"/>
                      </a:cubicBezTo>
                      <a:cubicBezTo>
                        <a:pt x="137" y="903"/>
                        <a:pt x="129" y="903"/>
                        <a:pt x="88" y="905"/>
                      </a:cubicBezTo>
                      <a:cubicBezTo>
                        <a:pt x="60" y="907"/>
                        <a:pt x="40" y="913"/>
                        <a:pt x="13" y="919"/>
                      </a:cubicBezTo>
                      <a:cubicBezTo>
                        <a:pt x="8" y="920"/>
                        <a:pt x="4" y="920"/>
                        <a:pt x="0" y="922"/>
                      </a:cubicBezTo>
                      <a:cubicBezTo>
                        <a:pt x="13" y="947"/>
                        <a:pt x="26" y="973"/>
                        <a:pt x="34" y="1000"/>
                      </a:cubicBezTo>
                      <a:cubicBezTo>
                        <a:pt x="44" y="1030"/>
                        <a:pt x="50" y="1066"/>
                        <a:pt x="81" y="1080"/>
                      </a:cubicBezTo>
                      <a:cubicBezTo>
                        <a:pt x="81" y="1077"/>
                        <a:pt x="82" y="1072"/>
                        <a:pt x="81" y="1067"/>
                      </a:cubicBezTo>
                      <a:cubicBezTo>
                        <a:pt x="82" y="1071"/>
                        <a:pt x="84" y="1074"/>
                        <a:pt x="86" y="1077"/>
                      </a:cubicBezTo>
                      <a:cubicBezTo>
                        <a:pt x="88" y="1067"/>
                        <a:pt x="91" y="1058"/>
                        <a:pt x="106" y="1059"/>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21">
                  <a:extLst>
                    <a:ext uri="{FF2B5EF4-FFF2-40B4-BE49-F238E27FC236}">
                      <a16:creationId xmlns:a16="http://schemas.microsoft.com/office/drawing/2014/main" id="{BA4ED14B-E3E7-3749-AFFB-4AD6DE9A56C9}"/>
                    </a:ext>
                  </a:extLst>
                </p:cNvPr>
                <p:cNvSpPr>
                  <a:spLocks/>
                </p:cNvSpPr>
                <p:nvPr/>
              </p:nvSpPr>
              <p:spPr bwMode="auto">
                <a:xfrm>
                  <a:off x="5481372" y="7646906"/>
                  <a:ext cx="649106" cy="342304"/>
                </a:xfrm>
                <a:custGeom>
                  <a:avLst/>
                  <a:gdLst>
                    <a:gd name="T0" fmla="*/ 283 w 1231"/>
                    <a:gd name="T1" fmla="*/ 489 h 649"/>
                    <a:gd name="T2" fmla="*/ 382 w 1231"/>
                    <a:gd name="T3" fmla="*/ 497 h 649"/>
                    <a:gd name="T4" fmla="*/ 432 w 1231"/>
                    <a:gd name="T5" fmla="*/ 510 h 649"/>
                    <a:gd name="T6" fmla="*/ 495 w 1231"/>
                    <a:gd name="T7" fmla="*/ 544 h 649"/>
                    <a:gd name="T8" fmla="*/ 578 w 1231"/>
                    <a:gd name="T9" fmla="*/ 547 h 649"/>
                    <a:gd name="T10" fmla="*/ 636 w 1231"/>
                    <a:gd name="T11" fmla="*/ 587 h 649"/>
                    <a:gd name="T12" fmla="*/ 650 w 1231"/>
                    <a:gd name="T13" fmla="*/ 604 h 649"/>
                    <a:gd name="T14" fmla="*/ 689 w 1231"/>
                    <a:gd name="T15" fmla="*/ 625 h 649"/>
                    <a:gd name="T16" fmla="*/ 779 w 1231"/>
                    <a:gd name="T17" fmla="*/ 623 h 649"/>
                    <a:gd name="T18" fmla="*/ 854 w 1231"/>
                    <a:gd name="T19" fmla="*/ 622 h 649"/>
                    <a:gd name="T20" fmla="*/ 887 w 1231"/>
                    <a:gd name="T21" fmla="*/ 638 h 649"/>
                    <a:gd name="T22" fmla="*/ 936 w 1231"/>
                    <a:gd name="T23" fmla="*/ 627 h 649"/>
                    <a:gd name="T24" fmla="*/ 962 w 1231"/>
                    <a:gd name="T25" fmla="*/ 594 h 649"/>
                    <a:gd name="T26" fmla="*/ 1050 w 1231"/>
                    <a:gd name="T27" fmla="*/ 606 h 649"/>
                    <a:gd name="T28" fmla="*/ 1126 w 1231"/>
                    <a:gd name="T29" fmla="*/ 588 h 649"/>
                    <a:gd name="T30" fmla="*/ 1200 w 1231"/>
                    <a:gd name="T31" fmla="*/ 470 h 649"/>
                    <a:gd name="T32" fmla="*/ 1159 w 1231"/>
                    <a:gd name="T33" fmla="*/ 413 h 649"/>
                    <a:gd name="T34" fmla="*/ 1118 w 1231"/>
                    <a:gd name="T35" fmla="*/ 293 h 649"/>
                    <a:gd name="T36" fmla="*/ 1067 w 1231"/>
                    <a:gd name="T37" fmla="*/ 248 h 649"/>
                    <a:gd name="T38" fmla="*/ 986 w 1231"/>
                    <a:gd name="T39" fmla="*/ 90 h 649"/>
                    <a:gd name="T40" fmla="*/ 831 w 1231"/>
                    <a:gd name="T41" fmla="*/ 111 h 649"/>
                    <a:gd name="T42" fmla="*/ 709 w 1231"/>
                    <a:gd name="T43" fmla="*/ 61 h 649"/>
                    <a:gd name="T44" fmla="*/ 634 w 1231"/>
                    <a:gd name="T45" fmla="*/ 43 h 649"/>
                    <a:gd name="T46" fmla="*/ 507 w 1231"/>
                    <a:gd name="T47" fmla="*/ 19 h 649"/>
                    <a:gd name="T48" fmla="*/ 426 w 1231"/>
                    <a:gd name="T49" fmla="*/ 22 h 649"/>
                    <a:gd name="T50" fmla="*/ 328 w 1231"/>
                    <a:gd name="T51" fmla="*/ 173 h 649"/>
                    <a:gd name="T52" fmla="*/ 247 w 1231"/>
                    <a:gd name="T53" fmla="*/ 224 h 649"/>
                    <a:gd name="T54" fmla="*/ 136 w 1231"/>
                    <a:gd name="T55" fmla="*/ 290 h 649"/>
                    <a:gd name="T56" fmla="*/ 43 w 1231"/>
                    <a:gd name="T57" fmla="*/ 324 h 649"/>
                    <a:gd name="T58" fmla="*/ 0 w 1231"/>
                    <a:gd name="T59" fmla="*/ 367 h 649"/>
                    <a:gd name="T60" fmla="*/ 29 w 1231"/>
                    <a:gd name="T61" fmla="*/ 453 h 649"/>
                    <a:gd name="T62" fmla="*/ 138 w 1231"/>
                    <a:gd name="T63" fmla="*/ 526 h 649"/>
                    <a:gd name="T64" fmla="*/ 224 w 1231"/>
                    <a:gd name="T65" fmla="*/ 554 h 649"/>
                    <a:gd name="T66" fmla="*/ 246 w 1231"/>
                    <a:gd name="T67" fmla="*/ 519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31" h="649">
                      <a:moveTo>
                        <a:pt x="246" y="519"/>
                      </a:moveTo>
                      <a:cubicBezTo>
                        <a:pt x="254" y="507"/>
                        <a:pt x="272" y="496"/>
                        <a:pt x="283" y="489"/>
                      </a:cubicBezTo>
                      <a:cubicBezTo>
                        <a:pt x="300" y="480"/>
                        <a:pt x="319" y="476"/>
                        <a:pt x="339" y="476"/>
                      </a:cubicBezTo>
                      <a:cubicBezTo>
                        <a:pt x="357" y="477"/>
                        <a:pt x="366" y="491"/>
                        <a:pt x="382" y="497"/>
                      </a:cubicBezTo>
                      <a:cubicBezTo>
                        <a:pt x="391" y="500"/>
                        <a:pt x="398" y="505"/>
                        <a:pt x="405" y="507"/>
                      </a:cubicBezTo>
                      <a:cubicBezTo>
                        <a:pt x="413" y="510"/>
                        <a:pt x="423" y="508"/>
                        <a:pt x="432" y="510"/>
                      </a:cubicBezTo>
                      <a:cubicBezTo>
                        <a:pt x="444" y="513"/>
                        <a:pt x="464" y="521"/>
                        <a:pt x="474" y="528"/>
                      </a:cubicBezTo>
                      <a:cubicBezTo>
                        <a:pt x="483" y="535"/>
                        <a:pt x="483" y="542"/>
                        <a:pt x="495" y="544"/>
                      </a:cubicBezTo>
                      <a:cubicBezTo>
                        <a:pt x="504" y="546"/>
                        <a:pt x="513" y="543"/>
                        <a:pt x="522" y="544"/>
                      </a:cubicBezTo>
                      <a:cubicBezTo>
                        <a:pt x="540" y="546"/>
                        <a:pt x="559" y="547"/>
                        <a:pt x="578" y="547"/>
                      </a:cubicBezTo>
                      <a:cubicBezTo>
                        <a:pt x="605" y="547"/>
                        <a:pt x="607" y="551"/>
                        <a:pt x="619" y="572"/>
                      </a:cubicBezTo>
                      <a:cubicBezTo>
                        <a:pt x="625" y="582"/>
                        <a:pt x="627" y="582"/>
                        <a:pt x="636" y="587"/>
                      </a:cubicBezTo>
                      <a:cubicBezTo>
                        <a:pt x="640" y="589"/>
                        <a:pt x="643" y="589"/>
                        <a:pt x="646" y="592"/>
                      </a:cubicBezTo>
                      <a:cubicBezTo>
                        <a:pt x="649" y="595"/>
                        <a:pt x="648" y="602"/>
                        <a:pt x="650" y="604"/>
                      </a:cubicBezTo>
                      <a:cubicBezTo>
                        <a:pt x="657" y="610"/>
                        <a:pt x="665" y="604"/>
                        <a:pt x="673" y="607"/>
                      </a:cubicBezTo>
                      <a:cubicBezTo>
                        <a:pt x="681" y="610"/>
                        <a:pt x="684" y="617"/>
                        <a:pt x="689" y="625"/>
                      </a:cubicBezTo>
                      <a:cubicBezTo>
                        <a:pt x="700" y="641"/>
                        <a:pt x="717" y="643"/>
                        <a:pt x="737" y="640"/>
                      </a:cubicBezTo>
                      <a:cubicBezTo>
                        <a:pt x="753" y="637"/>
                        <a:pt x="765" y="628"/>
                        <a:pt x="779" y="623"/>
                      </a:cubicBezTo>
                      <a:cubicBezTo>
                        <a:pt x="796" y="618"/>
                        <a:pt x="809" y="620"/>
                        <a:pt x="823" y="609"/>
                      </a:cubicBezTo>
                      <a:cubicBezTo>
                        <a:pt x="841" y="595"/>
                        <a:pt x="851" y="597"/>
                        <a:pt x="854" y="622"/>
                      </a:cubicBezTo>
                      <a:cubicBezTo>
                        <a:pt x="854" y="629"/>
                        <a:pt x="851" y="637"/>
                        <a:pt x="857" y="643"/>
                      </a:cubicBezTo>
                      <a:cubicBezTo>
                        <a:pt x="865" y="649"/>
                        <a:pt x="880" y="641"/>
                        <a:pt x="887" y="638"/>
                      </a:cubicBezTo>
                      <a:cubicBezTo>
                        <a:pt x="901" y="632"/>
                        <a:pt x="914" y="627"/>
                        <a:pt x="928" y="624"/>
                      </a:cubicBezTo>
                      <a:cubicBezTo>
                        <a:pt x="931" y="623"/>
                        <a:pt x="931" y="630"/>
                        <a:pt x="936" y="627"/>
                      </a:cubicBezTo>
                      <a:cubicBezTo>
                        <a:pt x="939" y="626"/>
                        <a:pt x="944" y="613"/>
                        <a:pt x="946" y="609"/>
                      </a:cubicBezTo>
                      <a:cubicBezTo>
                        <a:pt x="951" y="601"/>
                        <a:pt x="953" y="597"/>
                        <a:pt x="962" y="594"/>
                      </a:cubicBezTo>
                      <a:cubicBezTo>
                        <a:pt x="975" y="589"/>
                        <a:pt x="997" y="590"/>
                        <a:pt x="1010" y="589"/>
                      </a:cubicBezTo>
                      <a:cubicBezTo>
                        <a:pt x="1027" y="589"/>
                        <a:pt x="1038" y="596"/>
                        <a:pt x="1050" y="606"/>
                      </a:cubicBezTo>
                      <a:cubicBezTo>
                        <a:pt x="1070" y="621"/>
                        <a:pt x="1064" y="599"/>
                        <a:pt x="1075" y="588"/>
                      </a:cubicBezTo>
                      <a:cubicBezTo>
                        <a:pt x="1087" y="576"/>
                        <a:pt x="1112" y="585"/>
                        <a:pt x="1126" y="588"/>
                      </a:cubicBezTo>
                      <a:cubicBezTo>
                        <a:pt x="1151" y="593"/>
                        <a:pt x="1180" y="603"/>
                        <a:pt x="1202" y="618"/>
                      </a:cubicBezTo>
                      <a:cubicBezTo>
                        <a:pt x="1209" y="568"/>
                        <a:pt x="1231" y="521"/>
                        <a:pt x="1200" y="470"/>
                      </a:cubicBezTo>
                      <a:cubicBezTo>
                        <a:pt x="1201" y="473"/>
                        <a:pt x="1201" y="476"/>
                        <a:pt x="1201" y="478"/>
                      </a:cubicBezTo>
                      <a:cubicBezTo>
                        <a:pt x="1181" y="462"/>
                        <a:pt x="1173" y="433"/>
                        <a:pt x="1159" y="413"/>
                      </a:cubicBezTo>
                      <a:cubicBezTo>
                        <a:pt x="1145" y="392"/>
                        <a:pt x="1125" y="379"/>
                        <a:pt x="1121" y="352"/>
                      </a:cubicBezTo>
                      <a:cubicBezTo>
                        <a:pt x="1118" y="333"/>
                        <a:pt x="1126" y="311"/>
                        <a:pt x="1118" y="293"/>
                      </a:cubicBezTo>
                      <a:cubicBezTo>
                        <a:pt x="1107" y="270"/>
                        <a:pt x="1076" y="262"/>
                        <a:pt x="1067" y="235"/>
                      </a:cubicBezTo>
                      <a:cubicBezTo>
                        <a:pt x="1068" y="240"/>
                        <a:pt x="1067" y="245"/>
                        <a:pt x="1067" y="248"/>
                      </a:cubicBezTo>
                      <a:cubicBezTo>
                        <a:pt x="1036" y="234"/>
                        <a:pt x="1030" y="198"/>
                        <a:pt x="1020" y="168"/>
                      </a:cubicBezTo>
                      <a:cubicBezTo>
                        <a:pt x="1012" y="141"/>
                        <a:pt x="999" y="115"/>
                        <a:pt x="986" y="90"/>
                      </a:cubicBezTo>
                      <a:cubicBezTo>
                        <a:pt x="958" y="96"/>
                        <a:pt x="943" y="104"/>
                        <a:pt x="912" y="92"/>
                      </a:cubicBezTo>
                      <a:cubicBezTo>
                        <a:pt x="874" y="77"/>
                        <a:pt x="868" y="104"/>
                        <a:pt x="831" y="111"/>
                      </a:cubicBezTo>
                      <a:cubicBezTo>
                        <a:pt x="793" y="118"/>
                        <a:pt x="777" y="104"/>
                        <a:pt x="747" y="85"/>
                      </a:cubicBezTo>
                      <a:cubicBezTo>
                        <a:pt x="733" y="76"/>
                        <a:pt x="723" y="73"/>
                        <a:pt x="709" y="61"/>
                      </a:cubicBezTo>
                      <a:cubicBezTo>
                        <a:pt x="700" y="53"/>
                        <a:pt x="687" y="41"/>
                        <a:pt x="673" y="39"/>
                      </a:cubicBezTo>
                      <a:cubicBezTo>
                        <a:pt x="659" y="38"/>
                        <a:pt x="649" y="43"/>
                        <a:pt x="634" y="43"/>
                      </a:cubicBezTo>
                      <a:cubicBezTo>
                        <a:pt x="620" y="44"/>
                        <a:pt x="606" y="40"/>
                        <a:pt x="591" y="40"/>
                      </a:cubicBezTo>
                      <a:cubicBezTo>
                        <a:pt x="559" y="40"/>
                        <a:pt x="536" y="31"/>
                        <a:pt x="507" y="19"/>
                      </a:cubicBezTo>
                      <a:cubicBezTo>
                        <a:pt x="494" y="13"/>
                        <a:pt x="475" y="2"/>
                        <a:pt x="461" y="1"/>
                      </a:cubicBezTo>
                      <a:cubicBezTo>
                        <a:pt x="441" y="0"/>
                        <a:pt x="441" y="7"/>
                        <a:pt x="426" y="22"/>
                      </a:cubicBezTo>
                      <a:cubicBezTo>
                        <a:pt x="401" y="46"/>
                        <a:pt x="374" y="68"/>
                        <a:pt x="364" y="102"/>
                      </a:cubicBezTo>
                      <a:cubicBezTo>
                        <a:pt x="354" y="137"/>
                        <a:pt x="363" y="154"/>
                        <a:pt x="328" y="173"/>
                      </a:cubicBezTo>
                      <a:cubicBezTo>
                        <a:pt x="314" y="181"/>
                        <a:pt x="298" y="186"/>
                        <a:pt x="282" y="193"/>
                      </a:cubicBezTo>
                      <a:cubicBezTo>
                        <a:pt x="266" y="202"/>
                        <a:pt x="261" y="211"/>
                        <a:pt x="247" y="224"/>
                      </a:cubicBezTo>
                      <a:cubicBezTo>
                        <a:pt x="222" y="245"/>
                        <a:pt x="185" y="234"/>
                        <a:pt x="161" y="252"/>
                      </a:cubicBezTo>
                      <a:cubicBezTo>
                        <a:pt x="150" y="260"/>
                        <a:pt x="148" y="282"/>
                        <a:pt x="136" y="290"/>
                      </a:cubicBezTo>
                      <a:cubicBezTo>
                        <a:pt x="125" y="299"/>
                        <a:pt x="117" y="298"/>
                        <a:pt x="101" y="298"/>
                      </a:cubicBezTo>
                      <a:cubicBezTo>
                        <a:pt x="67" y="298"/>
                        <a:pt x="58" y="294"/>
                        <a:pt x="43" y="324"/>
                      </a:cubicBezTo>
                      <a:cubicBezTo>
                        <a:pt x="34" y="340"/>
                        <a:pt x="31" y="349"/>
                        <a:pt x="15" y="359"/>
                      </a:cubicBezTo>
                      <a:cubicBezTo>
                        <a:pt x="10" y="363"/>
                        <a:pt x="5" y="365"/>
                        <a:pt x="0" y="367"/>
                      </a:cubicBezTo>
                      <a:cubicBezTo>
                        <a:pt x="14" y="382"/>
                        <a:pt x="27" y="395"/>
                        <a:pt x="31" y="418"/>
                      </a:cubicBezTo>
                      <a:cubicBezTo>
                        <a:pt x="33" y="428"/>
                        <a:pt x="26" y="446"/>
                        <a:pt x="29" y="453"/>
                      </a:cubicBezTo>
                      <a:cubicBezTo>
                        <a:pt x="35" y="467"/>
                        <a:pt x="52" y="467"/>
                        <a:pt x="65" y="472"/>
                      </a:cubicBezTo>
                      <a:cubicBezTo>
                        <a:pt x="96" y="484"/>
                        <a:pt x="108" y="519"/>
                        <a:pt x="138" y="526"/>
                      </a:cubicBezTo>
                      <a:cubicBezTo>
                        <a:pt x="154" y="529"/>
                        <a:pt x="163" y="526"/>
                        <a:pt x="178" y="533"/>
                      </a:cubicBezTo>
                      <a:cubicBezTo>
                        <a:pt x="195" y="541"/>
                        <a:pt x="202" y="557"/>
                        <a:pt x="224" y="554"/>
                      </a:cubicBezTo>
                      <a:cubicBezTo>
                        <a:pt x="233" y="553"/>
                        <a:pt x="237" y="549"/>
                        <a:pt x="240" y="546"/>
                      </a:cubicBezTo>
                      <a:cubicBezTo>
                        <a:pt x="240" y="536"/>
                        <a:pt x="241" y="527"/>
                        <a:pt x="246" y="519"/>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8" name="Freeform 22">
                  <a:extLst>
                    <a:ext uri="{FF2B5EF4-FFF2-40B4-BE49-F238E27FC236}">
                      <a16:creationId xmlns:a16="http://schemas.microsoft.com/office/drawing/2014/main" id="{82C4587F-CD00-8246-811C-22B9E308850E}"/>
                    </a:ext>
                  </a:extLst>
                </p:cNvPr>
                <p:cNvSpPr>
                  <a:spLocks/>
                </p:cNvSpPr>
                <p:nvPr/>
              </p:nvSpPr>
              <p:spPr bwMode="auto">
                <a:xfrm>
                  <a:off x="5607754" y="7897885"/>
                  <a:ext cx="518705" cy="259688"/>
                </a:xfrm>
                <a:custGeom>
                  <a:avLst/>
                  <a:gdLst>
                    <a:gd name="T0" fmla="*/ 980 w 983"/>
                    <a:gd name="T1" fmla="*/ 247 h 492"/>
                    <a:gd name="T2" fmla="*/ 965 w 983"/>
                    <a:gd name="T3" fmla="*/ 201 h 492"/>
                    <a:gd name="T4" fmla="*/ 962 w 983"/>
                    <a:gd name="T5" fmla="*/ 142 h 492"/>
                    <a:gd name="T6" fmla="*/ 886 w 983"/>
                    <a:gd name="T7" fmla="*/ 112 h 492"/>
                    <a:gd name="T8" fmla="*/ 835 w 983"/>
                    <a:gd name="T9" fmla="*/ 112 h 492"/>
                    <a:gd name="T10" fmla="*/ 810 w 983"/>
                    <a:gd name="T11" fmla="*/ 130 h 492"/>
                    <a:gd name="T12" fmla="*/ 770 w 983"/>
                    <a:gd name="T13" fmla="*/ 113 h 492"/>
                    <a:gd name="T14" fmla="*/ 722 w 983"/>
                    <a:gd name="T15" fmla="*/ 118 h 492"/>
                    <a:gd name="T16" fmla="*/ 706 w 983"/>
                    <a:gd name="T17" fmla="*/ 133 h 492"/>
                    <a:gd name="T18" fmla="*/ 696 w 983"/>
                    <a:gd name="T19" fmla="*/ 151 h 492"/>
                    <a:gd name="T20" fmla="*/ 688 w 983"/>
                    <a:gd name="T21" fmla="*/ 148 h 492"/>
                    <a:gd name="T22" fmla="*/ 647 w 983"/>
                    <a:gd name="T23" fmla="*/ 162 h 492"/>
                    <a:gd name="T24" fmla="*/ 617 w 983"/>
                    <a:gd name="T25" fmla="*/ 167 h 492"/>
                    <a:gd name="T26" fmla="*/ 614 w 983"/>
                    <a:gd name="T27" fmla="*/ 146 h 492"/>
                    <a:gd name="T28" fmla="*/ 583 w 983"/>
                    <a:gd name="T29" fmla="*/ 133 h 492"/>
                    <a:gd name="T30" fmla="*/ 539 w 983"/>
                    <a:gd name="T31" fmla="*/ 147 h 492"/>
                    <a:gd name="T32" fmla="*/ 497 w 983"/>
                    <a:gd name="T33" fmla="*/ 164 h 492"/>
                    <a:gd name="T34" fmla="*/ 449 w 983"/>
                    <a:gd name="T35" fmla="*/ 149 h 492"/>
                    <a:gd name="T36" fmla="*/ 433 w 983"/>
                    <a:gd name="T37" fmla="*/ 131 h 492"/>
                    <a:gd name="T38" fmla="*/ 410 w 983"/>
                    <a:gd name="T39" fmla="*/ 128 h 492"/>
                    <a:gd name="T40" fmla="*/ 406 w 983"/>
                    <a:gd name="T41" fmla="*/ 116 h 492"/>
                    <a:gd name="T42" fmla="*/ 396 w 983"/>
                    <a:gd name="T43" fmla="*/ 111 h 492"/>
                    <a:gd name="T44" fmla="*/ 379 w 983"/>
                    <a:gd name="T45" fmla="*/ 96 h 492"/>
                    <a:gd name="T46" fmla="*/ 338 w 983"/>
                    <a:gd name="T47" fmla="*/ 71 h 492"/>
                    <a:gd name="T48" fmla="*/ 282 w 983"/>
                    <a:gd name="T49" fmla="*/ 68 h 492"/>
                    <a:gd name="T50" fmla="*/ 255 w 983"/>
                    <a:gd name="T51" fmla="*/ 68 h 492"/>
                    <a:gd name="T52" fmla="*/ 234 w 983"/>
                    <a:gd name="T53" fmla="*/ 52 h 492"/>
                    <a:gd name="T54" fmla="*/ 192 w 983"/>
                    <a:gd name="T55" fmla="*/ 34 h 492"/>
                    <a:gd name="T56" fmla="*/ 165 w 983"/>
                    <a:gd name="T57" fmla="*/ 31 h 492"/>
                    <a:gd name="T58" fmla="*/ 142 w 983"/>
                    <a:gd name="T59" fmla="*/ 21 h 492"/>
                    <a:gd name="T60" fmla="*/ 99 w 983"/>
                    <a:gd name="T61" fmla="*/ 0 h 492"/>
                    <a:gd name="T62" fmla="*/ 43 w 983"/>
                    <a:gd name="T63" fmla="*/ 13 h 492"/>
                    <a:gd name="T64" fmla="*/ 6 w 983"/>
                    <a:gd name="T65" fmla="*/ 43 h 492"/>
                    <a:gd name="T66" fmla="*/ 0 w 983"/>
                    <a:gd name="T67" fmla="*/ 70 h 492"/>
                    <a:gd name="T68" fmla="*/ 17 w 983"/>
                    <a:gd name="T69" fmla="*/ 73 h 492"/>
                    <a:gd name="T70" fmla="*/ 37 w 983"/>
                    <a:gd name="T71" fmla="*/ 112 h 492"/>
                    <a:gd name="T72" fmla="*/ 67 w 983"/>
                    <a:gd name="T73" fmla="*/ 187 h 492"/>
                    <a:gd name="T74" fmla="*/ 227 w 983"/>
                    <a:gd name="T75" fmla="*/ 296 h 492"/>
                    <a:gd name="T76" fmla="*/ 263 w 983"/>
                    <a:gd name="T77" fmla="*/ 313 h 492"/>
                    <a:gd name="T78" fmla="*/ 290 w 983"/>
                    <a:gd name="T79" fmla="*/ 344 h 492"/>
                    <a:gd name="T80" fmla="*/ 373 w 983"/>
                    <a:gd name="T81" fmla="*/ 362 h 492"/>
                    <a:gd name="T82" fmla="*/ 462 w 983"/>
                    <a:gd name="T83" fmla="*/ 385 h 492"/>
                    <a:gd name="T84" fmla="*/ 518 w 983"/>
                    <a:gd name="T85" fmla="*/ 459 h 492"/>
                    <a:gd name="T86" fmla="*/ 551 w 983"/>
                    <a:gd name="T87" fmla="*/ 436 h 492"/>
                    <a:gd name="T88" fmla="*/ 561 w 983"/>
                    <a:gd name="T89" fmla="*/ 400 h 492"/>
                    <a:gd name="T90" fmla="*/ 550 w 983"/>
                    <a:gd name="T91" fmla="*/ 362 h 492"/>
                    <a:gd name="T92" fmla="*/ 547 w 983"/>
                    <a:gd name="T93" fmla="*/ 358 h 492"/>
                    <a:gd name="T94" fmla="*/ 640 w 983"/>
                    <a:gd name="T95" fmla="*/ 325 h 492"/>
                    <a:gd name="T96" fmla="*/ 725 w 983"/>
                    <a:gd name="T97" fmla="*/ 394 h 492"/>
                    <a:gd name="T98" fmla="*/ 817 w 983"/>
                    <a:gd name="T99" fmla="*/ 441 h 492"/>
                    <a:gd name="T100" fmla="*/ 883 w 983"/>
                    <a:gd name="T101" fmla="*/ 452 h 492"/>
                    <a:gd name="T102" fmla="*/ 862 w 983"/>
                    <a:gd name="T103" fmla="*/ 430 h 492"/>
                    <a:gd name="T104" fmla="*/ 854 w 983"/>
                    <a:gd name="T105" fmla="*/ 385 h 492"/>
                    <a:gd name="T106" fmla="*/ 868 w 983"/>
                    <a:gd name="T107" fmla="*/ 373 h 492"/>
                    <a:gd name="T108" fmla="*/ 882 w 983"/>
                    <a:gd name="T109" fmla="*/ 355 h 492"/>
                    <a:gd name="T110" fmla="*/ 894 w 983"/>
                    <a:gd name="T111" fmla="*/ 321 h 492"/>
                    <a:gd name="T112" fmla="*/ 943 w 983"/>
                    <a:gd name="T113" fmla="*/ 332 h 492"/>
                    <a:gd name="T114" fmla="*/ 949 w 983"/>
                    <a:gd name="T115" fmla="*/ 334 h 492"/>
                    <a:gd name="T116" fmla="*/ 952 w 983"/>
                    <a:gd name="T117" fmla="*/ 290 h 492"/>
                    <a:gd name="T118" fmla="*/ 980 w 983"/>
                    <a:gd name="T119" fmla="*/ 272 h 492"/>
                    <a:gd name="T120" fmla="*/ 980 w 983"/>
                    <a:gd name="T121" fmla="*/ 24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3" h="492">
                      <a:moveTo>
                        <a:pt x="980" y="247"/>
                      </a:moveTo>
                      <a:cubicBezTo>
                        <a:pt x="980" y="227"/>
                        <a:pt x="970" y="218"/>
                        <a:pt x="965" y="201"/>
                      </a:cubicBezTo>
                      <a:cubicBezTo>
                        <a:pt x="959" y="180"/>
                        <a:pt x="960" y="161"/>
                        <a:pt x="962" y="142"/>
                      </a:cubicBezTo>
                      <a:cubicBezTo>
                        <a:pt x="940" y="127"/>
                        <a:pt x="911" y="117"/>
                        <a:pt x="886" y="112"/>
                      </a:cubicBezTo>
                      <a:cubicBezTo>
                        <a:pt x="872" y="109"/>
                        <a:pt x="847" y="100"/>
                        <a:pt x="835" y="112"/>
                      </a:cubicBezTo>
                      <a:cubicBezTo>
                        <a:pt x="824" y="123"/>
                        <a:pt x="830" y="145"/>
                        <a:pt x="810" y="130"/>
                      </a:cubicBezTo>
                      <a:cubicBezTo>
                        <a:pt x="798" y="120"/>
                        <a:pt x="787" y="113"/>
                        <a:pt x="770" y="113"/>
                      </a:cubicBezTo>
                      <a:cubicBezTo>
                        <a:pt x="757" y="114"/>
                        <a:pt x="735" y="113"/>
                        <a:pt x="722" y="118"/>
                      </a:cubicBezTo>
                      <a:cubicBezTo>
                        <a:pt x="713" y="121"/>
                        <a:pt x="711" y="125"/>
                        <a:pt x="706" y="133"/>
                      </a:cubicBezTo>
                      <a:cubicBezTo>
                        <a:pt x="704" y="137"/>
                        <a:pt x="699" y="150"/>
                        <a:pt x="696" y="151"/>
                      </a:cubicBezTo>
                      <a:cubicBezTo>
                        <a:pt x="691" y="154"/>
                        <a:pt x="691" y="147"/>
                        <a:pt x="688" y="148"/>
                      </a:cubicBezTo>
                      <a:cubicBezTo>
                        <a:pt x="674" y="151"/>
                        <a:pt x="661" y="156"/>
                        <a:pt x="647" y="162"/>
                      </a:cubicBezTo>
                      <a:cubicBezTo>
                        <a:pt x="640" y="165"/>
                        <a:pt x="625" y="173"/>
                        <a:pt x="617" y="167"/>
                      </a:cubicBezTo>
                      <a:cubicBezTo>
                        <a:pt x="611" y="161"/>
                        <a:pt x="614" y="153"/>
                        <a:pt x="614" y="146"/>
                      </a:cubicBezTo>
                      <a:cubicBezTo>
                        <a:pt x="611" y="121"/>
                        <a:pt x="601" y="119"/>
                        <a:pt x="583" y="133"/>
                      </a:cubicBezTo>
                      <a:cubicBezTo>
                        <a:pt x="569" y="144"/>
                        <a:pt x="556" y="142"/>
                        <a:pt x="539" y="147"/>
                      </a:cubicBezTo>
                      <a:cubicBezTo>
                        <a:pt x="525" y="152"/>
                        <a:pt x="513" y="161"/>
                        <a:pt x="497" y="164"/>
                      </a:cubicBezTo>
                      <a:cubicBezTo>
                        <a:pt x="477" y="167"/>
                        <a:pt x="460" y="165"/>
                        <a:pt x="449" y="149"/>
                      </a:cubicBezTo>
                      <a:cubicBezTo>
                        <a:pt x="444" y="141"/>
                        <a:pt x="441" y="134"/>
                        <a:pt x="433" y="131"/>
                      </a:cubicBezTo>
                      <a:cubicBezTo>
                        <a:pt x="425" y="128"/>
                        <a:pt x="417" y="134"/>
                        <a:pt x="410" y="128"/>
                      </a:cubicBezTo>
                      <a:cubicBezTo>
                        <a:pt x="408" y="126"/>
                        <a:pt x="409" y="119"/>
                        <a:pt x="406" y="116"/>
                      </a:cubicBezTo>
                      <a:cubicBezTo>
                        <a:pt x="403" y="113"/>
                        <a:pt x="400" y="113"/>
                        <a:pt x="396" y="111"/>
                      </a:cubicBezTo>
                      <a:cubicBezTo>
                        <a:pt x="387" y="106"/>
                        <a:pt x="385" y="106"/>
                        <a:pt x="379" y="96"/>
                      </a:cubicBezTo>
                      <a:cubicBezTo>
                        <a:pt x="367" y="75"/>
                        <a:pt x="365" y="71"/>
                        <a:pt x="338" y="71"/>
                      </a:cubicBezTo>
                      <a:cubicBezTo>
                        <a:pt x="319" y="71"/>
                        <a:pt x="300" y="70"/>
                        <a:pt x="282" y="68"/>
                      </a:cubicBezTo>
                      <a:cubicBezTo>
                        <a:pt x="273" y="67"/>
                        <a:pt x="264" y="70"/>
                        <a:pt x="255" y="68"/>
                      </a:cubicBezTo>
                      <a:cubicBezTo>
                        <a:pt x="243" y="66"/>
                        <a:pt x="243" y="59"/>
                        <a:pt x="234" y="52"/>
                      </a:cubicBezTo>
                      <a:cubicBezTo>
                        <a:pt x="224" y="45"/>
                        <a:pt x="204" y="37"/>
                        <a:pt x="192" y="34"/>
                      </a:cubicBezTo>
                      <a:cubicBezTo>
                        <a:pt x="183" y="32"/>
                        <a:pt x="173" y="34"/>
                        <a:pt x="165" y="31"/>
                      </a:cubicBezTo>
                      <a:cubicBezTo>
                        <a:pt x="158" y="29"/>
                        <a:pt x="151" y="24"/>
                        <a:pt x="142" y="21"/>
                      </a:cubicBezTo>
                      <a:cubicBezTo>
                        <a:pt x="126" y="15"/>
                        <a:pt x="117" y="1"/>
                        <a:pt x="99" y="0"/>
                      </a:cubicBezTo>
                      <a:cubicBezTo>
                        <a:pt x="79" y="0"/>
                        <a:pt x="60" y="4"/>
                        <a:pt x="43" y="13"/>
                      </a:cubicBezTo>
                      <a:cubicBezTo>
                        <a:pt x="32" y="20"/>
                        <a:pt x="14" y="31"/>
                        <a:pt x="6" y="43"/>
                      </a:cubicBezTo>
                      <a:cubicBezTo>
                        <a:pt x="1" y="51"/>
                        <a:pt x="0" y="60"/>
                        <a:pt x="0" y="70"/>
                      </a:cubicBezTo>
                      <a:cubicBezTo>
                        <a:pt x="4" y="66"/>
                        <a:pt x="7" y="64"/>
                        <a:pt x="17" y="73"/>
                      </a:cubicBezTo>
                      <a:cubicBezTo>
                        <a:pt x="25" y="80"/>
                        <a:pt x="31" y="102"/>
                        <a:pt x="37" y="112"/>
                      </a:cubicBezTo>
                      <a:cubicBezTo>
                        <a:pt x="51" y="137"/>
                        <a:pt x="55" y="163"/>
                        <a:pt x="67" y="187"/>
                      </a:cubicBezTo>
                      <a:cubicBezTo>
                        <a:pt x="100" y="257"/>
                        <a:pt x="177" y="250"/>
                        <a:pt x="227" y="296"/>
                      </a:cubicBezTo>
                      <a:cubicBezTo>
                        <a:pt x="243" y="311"/>
                        <a:pt x="242" y="306"/>
                        <a:pt x="263" y="313"/>
                      </a:cubicBezTo>
                      <a:cubicBezTo>
                        <a:pt x="282" y="319"/>
                        <a:pt x="280" y="333"/>
                        <a:pt x="290" y="344"/>
                      </a:cubicBezTo>
                      <a:cubicBezTo>
                        <a:pt x="310" y="365"/>
                        <a:pt x="345" y="358"/>
                        <a:pt x="373" y="362"/>
                      </a:cubicBezTo>
                      <a:cubicBezTo>
                        <a:pt x="399" y="366"/>
                        <a:pt x="439" y="370"/>
                        <a:pt x="462" y="385"/>
                      </a:cubicBezTo>
                      <a:cubicBezTo>
                        <a:pt x="486" y="400"/>
                        <a:pt x="499" y="438"/>
                        <a:pt x="518" y="459"/>
                      </a:cubicBezTo>
                      <a:cubicBezTo>
                        <a:pt x="548" y="492"/>
                        <a:pt x="544" y="463"/>
                        <a:pt x="551" y="436"/>
                      </a:cubicBezTo>
                      <a:cubicBezTo>
                        <a:pt x="554" y="423"/>
                        <a:pt x="560" y="413"/>
                        <a:pt x="561" y="400"/>
                      </a:cubicBezTo>
                      <a:cubicBezTo>
                        <a:pt x="563" y="384"/>
                        <a:pt x="550" y="371"/>
                        <a:pt x="550" y="362"/>
                      </a:cubicBezTo>
                      <a:cubicBezTo>
                        <a:pt x="549" y="360"/>
                        <a:pt x="548" y="359"/>
                        <a:pt x="547" y="358"/>
                      </a:cubicBezTo>
                      <a:cubicBezTo>
                        <a:pt x="556" y="330"/>
                        <a:pt x="620" y="318"/>
                        <a:pt x="640" y="325"/>
                      </a:cubicBezTo>
                      <a:cubicBezTo>
                        <a:pt x="675" y="337"/>
                        <a:pt x="697" y="370"/>
                        <a:pt x="725" y="394"/>
                      </a:cubicBezTo>
                      <a:cubicBezTo>
                        <a:pt x="755" y="420"/>
                        <a:pt x="776" y="434"/>
                        <a:pt x="817" y="441"/>
                      </a:cubicBezTo>
                      <a:cubicBezTo>
                        <a:pt x="839" y="444"/>
                        <a:pt x="861" y="449"/>
                        <a:pt x="883" y="452"/>
                      </a:cubicBezTo>
                      <a:cubicBezTo>
                        <a:pt x="886" y="444"/>
                        <a:pt x="870" y="436"/>
                        <a:pt x="862" y="430"/>
                      </a:cubicBezTo>
                      <a:cubicBezTo>
                        <a:pt x="849" y="420"/>
                        <a:pt x="852" y="401"/>
                        <a:pt x="854" y="385"/>
                      </a:cubicBezTo>
                      <a:cubicBezTo>
                        <a:pt x="856" y="371"/>
                        <a:pt x="857" y="377"/>
                        <a:pt x="868" y="373"/>
                      </a:cubicBezTo>
                      <a:cubicBezTo>
                        <a:pt x="874" y="370"/>
                        <a:pt x="881" y="361"/>
                        <a:pt x="882" y="355"/>
                      </a:cubicBezTo>
                      <a:cubicBezTo>
                        <a:pt x="885" y="341"/>
                        <a:pt x="875" y="327"/>
                        <a:pt x="894" y="321"/>
                      </a:cubicBezTo>
                      <a:cubicBezTo>
                        <a:pt x="912" y="316"/>
                        <a:pt x="930" y="321"/>
                        <a:pt x="943" y="332"/>
                      </a:cubicBezTo>
                      <a:cubicBezTo>
                        <a:pt x="945" y="333"/>
                        <a:pt x="947" y="333"/>
                        <a:pt x="949" y="334"/>
                      </a:cubicBezTo>
                      <a:cubicBezTo>
                        <a:pt x="948" y="316"/>
                        <a:pt x="948" y="298"/>
                        <a:pt x="952" y="290"/>
                      </a:cubicBezTo>
                      <a:cubicBezTo>
                        <a:pt x="957" y="282"/>
                        <a:pt x="977" y="279"/>
                        <a:pt x="980" y="272"/>
                      </a:cubicBezTo>
                      <a:cubicBezTo>
                        <a:pt x="983" y="267"/>
                        <a:pt x="980" y="253"/>
                        <a:pt x="980" y="247"/>
                      </a:cubicBezTo>
                      <a:close/>
                    </a:path>
                  </a:pathLst>
                </a:custGeom>
                <a:solidFill>
                  <a:schemeClr val="accent4">
                    <a:lumMod val="60000"/>
                    <a:lumOff val="40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9" name="Freeform 23">
                  <a:extLst>
                    <a:ext uri="{FF2B5EF4-FFF2-40B4-BE49-F238E27FC236}">
                      <a16:creationId xmlns:a16="http://schemas.microsoft.com/office/drawing/2014/main" id="{A5494F69-B0DD-754B-AD79-3B1908710B9A}"/>
                    </a:ext>
                  </a:extLst>
                </p:cNvPr>
                <p:cNvSpPr>
                  <a:spLocks/>
                </p:cNvSpPr>
                <p:nvPr/>
              </p:nvSpPr>
              <p:spPr bwMode="auto">
                <a:xfrm>
                  <a:off x="4836285" y="8064683"/>
                  <a:ext cx="886017" cy="683047"/>
                </a:xfrm>
                <a:custGeom>
                  <a:avLst/>
                  <a:gdLst>
                    <a:gd name="T0" fmla="*/ 1553 w 1680"/>
                    <a:gd name="T1" fmla="*/ 586 h 1295"/>
                    <a:gd name="T2" fmla="*/ 1530 w 1680"/>
                    <a:gd name="T3" fmla="*/ 421 h 1295"/>
                    <a:gd name="T4" fmla="*/ 1471 w 1680"/>
                    <a:gd name="T5" fmla="*/ 287 h 1295"/>
                    <a:gd name="T6" fmla="*/ 1381 w 1680"/>
                    <a:gd name="T7" fmla="*/ 310 h 1295"/>
                    <a:gd name="T8" fmla="*/ 1274 w 1680"/>
                    <a:gd name="T9" fmla="*/ 329 h 1295"/>
                    <a:gd name="T10" fmla="*/ 1206 w 1680"/>
                    <a:gd name="T11" fmla="*/ 344 h 1295"/>
                    <a:gd name="T12" fmla="*/ 1129 w 1680"/>
                    <a:gd name="T13" fmla="*/ 289 h 1295"/>
                    <a:gd name="T14" fmla="*/ 1063 w 1680"/>
                    <a:gd name="T15" fmla="*/ 305 h 1295"/>
                    <a:gd name="T16" fmla="*/ 1043 w 1680"/>
                    <a:gd name="T17" fmla="*/ 452 h 1295"/>
                    <a:gd name="T18" fmla="*/ 1035 w 1680"/>
                    <a:gd name="T19" fmla="*/ 580 h 1295"/>
                    <a:gd name="T20" fmla="*/ 901 w 1680"/>
                    <a:gd name="T21" fmla="*/ 465 h 1295"/>
                    <a:gd name="T22" fmla="*/ 835 w 1680"/>
                    <a:gd name="T23" fmla="*/ 402 h 1295"/>
                    <a:gd name="T24" fmla="*/ 782 w 1680"/>
                    <a:gd name="T25" fmla="*/ 354 h 1295"/>
                    <a:gd name="T26" fmla="*/ 775 w 1680"/>
                    <a:gd name="T27" fmla="*/ 273 h 1295"/>
                    <a:gd name="T28" fmla="*/ 777 w 1680"/>
                    <a:gd name="T29" fmla="*/ 95 h 1295"/>
                    <a:gd name="T30" fmla="*/ 740 w 1680"/>
                    <a:gd name="T31" fmla="*/ 0 h 1295"/>
                    <a:gd name="T32" fmla="*/ 731 w 1680"/>
                    <a:gd name="T33" fmla="*/ 45 h 1295"/>
                    <a:gd name="T34" fmla="*/ 667 w 1680"/>
                    <a:gd name="T35" fmla="*/ 153 h 1295"/>
                    <a:gd name="T36" fmla="*/ 665 w 1680"/>
                    <a:gd name="T37" fmla="*/ 222 h 1295"/>
                    <a:gd name="T38" fmla="*/ 669 w 1680"/>
                    <a:gd name="T39" fmla="*/ 286 h 1295"/>
                    <a:gd name="T40" fmla="*/ 590 w 1680"/>
                    <a:gd name="T41" fmla="*/ 372 h 1295"/>
                    <a:gd name="T42" fmla="*/ 474 w 1680"/>
                    <a:gd name="T43" fmla="*/ 439 h 1295"/>
                    <a:gd name="T44" fmla="*/ 361 w 1680"/>
                    <a:gd name="T45" fmla="*/ 520 h 1295"/>
                    <a:gd name="T46" fmla="*/ 336 w 1680"/>
                    <a:gd name="T47" fmla="*/ 613 h 1295"/>
                    <a:gd name="T48" fmla="*/ 284 w 1680"/>
                    <a:gd name="T49" fmla="*/ 702 h 1295"/>
                    <a:gd name="T50" fmla="*/ 223 w 1680"/>
                    <a:gd name="T51" fmla="*/ 770 h 1295"/>
                    <a:gd name="T52" fmla="*/ 187 w 1680"/>
                    <a:gd name="T53" fmla="*/ 841 h 1295"/>
                    <a:gd name="T54" fmla="*/ 153 w 1680"/>
                    <a:gd name="T55" fmla="*/ 909 h 1295"/>
                    <a:gd name="T56" fmla="*/ 51 w 1680"/>
                    <a:gd name="T57" fmla="*/ 982 h 1295"/>
                    <a:gd name="T58" fmla="*/ 0 w 1680"/>
                    <a:gd name="T59" fmla="*/ 1127 h 1295"/>
                    <a:gd name="T60" fmla="*/ 253 w 1680"/>
                    <a:gd name="T61" fmla="*/ 1206 h 1295"/>
                    <a:gd name="T62" fmla="*/ 509 w 1680"/>
                    <a:gd name="T63" fmla="*/ 1202 h 1295"/>
                    <a:gd name="T64" fmla="*/ 726 w 1680"/>
                    <a:gd name="T65" fmla="*/ 1241 h 1295"/>
                    <a:gd name="T66" fmla="*/ 751 w 1680"/>
                    <a:gd name="T67" fmla="*/ 1130 h 1295"/>
                    <a:gd name="T68" fmla="*/ 859 w 1680"/>
                    <a:gd name="T69" fmla="*/ 986 h 1295"/>
                    <a:gd name="T70" fmla="*/ 1002 w 1680"/>
                    <a:gd name="T71" fmla="*/ 841 h 1295"/>
                    <a:gd name="T72" fmla="*/ 1048 w 1680"/>
                    <a:gd name="T73" fmla="*/ 735 h 1295"/>
                    <a:gd name="T74" fmla="*/ 1165 w 1680"/>
                    <a:gd name="T75" fmla="*/ 653 h 1295"/>
                    <a:gd name="T76" fmla="*/ 1387 w 1680"/>
                    <a:gd name="T77" fmla="*/ 691 h 1295"/>
                    <a:gd name="T78" fmla="*/ 1318 w 1680"/>
                    <a:gd name="T79" fmla="*/ 772 h 1295"/>
                    <a:gd name="T80" fmla="*/ 1315 w 1680"/>
                    <a:gd name="T81" fmla="*/ 894 h 1295"/>
                    <a:gd name="T82" fmla="*/ 1293 w 1680"/>
                    <a:gd name="T83" fmla="*/ 988 h 1295"/>
                    <a:gd name="T84" fmla="*/ 1282 w 1680"/>
                    <a:gd name="T85" fmla="*/ 1109 h 1295"/>
                    <a:gd name="T86" fmla="*/ 1303 w 1680"/>
                    <a:gd name="T87" fmla="*/ 1217 h 1295"/>
                    <a:gd name="T88" fmla="*/ 1435 w 1680"/>
                    <a:gd name="T89" fmla="*/ 1243 h 1295"/>
                    <a:gd name="T90" fmla="*/ 1521 w 1680"/>
                    <a:gd name="T91" fmla="*/ 1142 h 1295"/>
                    <a:gd name="T92" fmla="*/ 1608 w 1680"/>
                    <a:gd name="T93" fmla="*/ 1006 h 1295"/>
                    <a:gd name="T94" fmla="*/ 1677 w 1680"/>
                    <a:gd name="T95" fmla="*/ 880 h 1295"/>
                    <a:gd name="T96" fmla="*/ 1622 w 1680"/>
                    <a:gd name="T97" fmla="*/ 776 h 1295"/>
                    <a:gd name="T98" fmla="*/ 1610 w 1680"/>
                    <a:gd name="T99" fmla="*/ 667 h 1295"/>
                    <a:gd name="T100" fmla="*/ 1604 w 1680"/>
                    <a:gd name="T101" fmla="*/ 615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80" h="1295">
                      <a:moveTo>
                        <a:pt x="1576" y="603"/>
                      </a:moveTo>
                      <a:cubicBezTo>
                        <a:pt x="1569" y="597"/>
                        <a:pt x="1560" y="592"/>
                        <a:pt x="1553" y="586"/>
                      </a:cubicBezTo>
                      <a:cubicBezTo>
                        <a:pt x="1523" y="561"/>
                        <a:pt x="1505" y="516"/>
                        <a:pt x="1509" y="477"/>
                      </a:cubicBezTo>
                      <a:cubicBezTo>
                        <a:pt x="1511" y="456"/>
                        <a:pt x="1525" y="442"/>
                        <a:pt x="1530" y="421"/>
                      </a:cubicBezTo>
                      <a:cubicBezTo>
                        <a:pt x="1534" y="401"/>
                        <a:pt x="1542" y="382"/>
                        <a:pt x="1543" y="362"/>
                      </a:cubicBezTo>
                      <a:cubicBezTo>
                        <a:pt x="1546" y="318"/>
                        <a:pt x="1518" y="278"/>
                        <a:pt x="1471" y="287"/>
                      </a:cubicBezTo>
                      <a:cubicBezTo>
                        <a:pt x="1451" y="291"/>
                        <a:pt x="1433" y="302"/>
                        <a:pt x="1413" y="306"/>
                      </a:cubicBezTo>
                      <a:cubicBezTo>
                        <a:pt x="1402" y="308"/>
                        <a:pt x="1391" y="307"/>
                        <a:pt x="1381" y="310"/>
                      </a:cubicBezTo>
                      <a:cubicBezTo>
                        <a:pt x="1367" y="315"/>
                        <a:pt x="1361" y="326"/>
                        <a:pt x="1346" y="327"/>
                      </a:cubicBezTo>
                      <a:cubicBezTo>
                        <a:pt x="1322" y="329"/>
                        <a:pt x="1297" y="321"/>
                        <a:pt x="1274" y="329"/>
                      </a:cubicBezTo>
                      <a:cubicBezTo>
                        <a:pt x="1261" y="334"/>
                        <a:pt x="1254" y="341"/>
                        <a:pt x="1240" y="344"/>
                      </a:cubicBezTo>
                      <a:cubicBezTo>
                        <a:pt x="1230" y="347"/>
                        <a:pt x="1217" y="345"/>
                        <a:pt x="1206" y="344"/>
                      </a:cubicBezTo>
                      <a:cubicBezTo>
                        <a:pt x="1202" y="309"/>
                        <a:pt x="1206" y="292"/>
                        <a:pt x="1166" y="298"/>
                      </a:cubicBezTo>
                      <a:cubicBezTo>
                        <a:pt x="1149" y="301"/>
                        <a:pt x="1136" y="305"/>
                        <a:pt x="1129" y="289"/>
                      </a:cubicBezTo>
                      <a:cubicBezTo>
                        <a:pt x="1124" y="278"/>
                        <a:pt x="1132" y="259"/>
                        <a:pt x="1120" y="251"/>
                      </a:cubicBezTo>
                      <a:cubicBezTo>
                        <a:pt x="1088" y="231"/>
                        <a:pt x="1067" y="285"/>
                        <a:pt x="1063" y="305"/>
                      </a:cubicBezTo>
                      <a:cubicBezTo>
                        <a:pt x="1057" y="330"/>
                        <a:pt x="1059" y="358"/>
                        <a:pt x="1052" y="383"/>
                      </a:cubicBezTo>
                      <a:cubicBezTo>
                        <a:pt x="1046" y="406"/>
                        <a:pt x="1042" y="425"/>
                        <a:pt x="1043" y="452"/>
                      </a:cubicBezTo>
                      <a:cubicBezTo>
                        <a:pt x="1044" y="476"/>
                        <a:pt x="1060" y="493"/>
                        <a:pt x="1062" y="517"/>
                      </a:cubicBezTo>
                      <a:cubicBezTo>
                        <a:pt x="1064" y="536"/>
                        <a:pt x="1052" y="569"/>
                        <a:pt x="1035" y="580"/>
                      </a:cubicBezTo>
                      <a:cubicBezTo>
                        <a:pt x="1017" y="591"/>
                        <a:pt x="986" y="579"/>
                        <a:pt x="968" y="571"/>
                      </a:cubicBezTo>
                      <a:cubicBezTo>
                        <a:pt x="927" y="553"/>
                        <a:pt x="909" y="507"/>
                        <a:pt x="901" y="465"/>
                      </a:cubicBezTo>
                      <a:cubicBezTo>
                        <a:pt x="897" y="445"/>
                        <a:pt x="899" y="428"/>
                        <a:pt x="889" y="409"/>
                      </a:cubicBezTo>
                      <a:cubicBezTo>
                        <a:pt x="877" y="386"/>
                        <a:pt x="857" y="391"/>
                        <a:pt x="835" y="402"/>
                      </a:cubicBezTo>
                      <a:cubicBezTo>
                        <a:pt x="810" y="413"/>
                        <a:pt x="786" y="428"/>
                        <a:pt x="782" y="391"/>
                      </a:cubicBezTo>
                      <a:cubicBezTo>
                        <a:pt x="781" y="380"/>
                        <a:pt x="786" y="364"/>
                        <a:pt x="782" y="354"/>
                      </a:cubicBezTo>
                      <a:cubicBezTo>
                        <a:pt x="777" y="343"/>
                        <a:pt x="765" y="341"/>
                        <a:pt x="761" y="329"/>
                      </a:cubicBezTo>
                      <a:cubicBezTo>
                        <a:pt x="756" y="310"/>
                        <a:pt x="773" y="292"/>
                        <a:pt x="775" y="273"/>
                      </a:cubicBezTo>
                      <a:cubicBezTo>
                        <a:pt x="776" y="254"/>
                        <a:pt x="776" y="234"/>
                        <a:pt x="776" y="214"/>
                      </a:cubicBezTo>
                      <a:cubicBezTo>
                        <a:pt x="778" y="173"/>
                        <a:pt x="787" y="134"/>
                        <a:pt x="777" y="95"/>
                      </a:cubicBezTo>
                      <a:cubicBezTo>
                        <a:pt x="772" y="74"/>
                        <a:pt x="767" y="53"/>
                        <a:pt x="761" y="32"/>
                      </a:cubicBezTo>
                      <a:cubicBezTo>
                        <a:pt x="755" y="12"/>
                        <a:pt x="751" y="3"/>
                        <a:pt x="740" y="0"/>
                      </a:cubicBezTo>
                      <a:cubicBezTo>
                        <a:pt x="738" y="4"/>
                        <a:pt x="735" y="8"/>
                        <a:pt x="734" y="13"/>
                      </a:cubicBezTo>
                      <a:cubicBezTo>
                        <a:pt x="731" y="23"/>
                        <a:pt x="733" y="35"/>
                        <a:pt x="731" y="45"/>
                      </a:cubicBezTo>
                      <a:cubicBezTo>
                        <a:pt x="723" y="72"/>
                        <a:pt x="702" y="71"/>
                        <a:pt x="682" y="86"/>
                      </a:cubicBezTo>
                      <a:cubicBezTo>
                        <a:pt x="662" y="100"/>
                        <a:pt x="660" y="130"/>
                        <a:pt x="667" y="153"/>
                      </a:cubicBezTo>
                      <a:cubicBezTo>
                        <a:pt x="673" y="170"/>
                        <a:pt x="681" y="171"/>
                        <a:pt x="683" y="190"/>
                      </a:cubicBezTo>
                      <a:cubicBezTo>
                        <a:pt x="684" y="210"/>
                        <a:pt x="679" y="211"/>
                        <a:pt x="665" y="222"/>
                      </a:cubicBezTo>
                      <a:cubicBezTo>
                        <a:pt x="651" y="232"/>
                        <a:pt x="643" y="229"/>
                        <a:pt x="644" y="247"/>
                      </a:cubicBezTo>
                      <a:cubicBezTo>
                        <a:pt x="644" y="260"/>
                        <a:pt x="664" y="273"/>
                        <a:pt x="669" y="286"/>
                      </a:cubicBezTo>
                      <a:cubicBezTo>
                        <a:pt x="678" y="313"/>
                        <a:pt x="652" y="329"/>
                        <a:pt x="637" y="351"/>
                      </a:cubicBezTo>
                      <a:cubicBezTo>
                        <a:pt x="620" y="376"/>
                        <a:pt x="614" y="365"/>
                        <a:pt x="590" y="372"/>
                      </a:cubicBezTo>
                      <a:cubicBezTo>
                        <a:pt x="576" y="376"/>
                        <a:pt x="559" y="388"/>
                        <a:pt x="545" y="396"/>
                      </a:cubicBezTo>
                      <a:cubicBezTo>
                        <a:pt x="521" y="410"/>
                        <a:pt x="496" y="422"/>
                        <a:pt x="474" y="439"/>
                      </a:cubicBezTo>
                      <a:cubicBezTo>
                        <a:pt x="455" y="452"/>
                        <a:pt x="429" y="500"/>
                        <a:pt x="404" y="492"/>
                      </a:cubicBezTo>
                      <a:cubicBezTo>
                        <a:pt x="399" y="503"/>
                        <a:pt x="372" y="513"/>
                        <a:pt x="361" y="520"/>
                      </a:cubicBezTo>
                      <a:cubicBezTo>
                        <a:pt x="342" y="533"/>
                        <a:pt x="341" y="534"/>
                        <a:pt x="338" y="555"/>
                      </a:cubicBezTo>
                      <a:cubicBezTo>
                        <a:pt x="335" y="574"/>
                        <a:pt x="340" y="594"/>
                        <a:pt x="336" y="613"/>
                      </a:cubicBezTo>
                      <a:cubicBezTo>
                        <a:pt x="330" y="639"/>
                        <a:pt x="318" y="635"/>
                        <a:pt x="304" y="653"/>
                      </a:cubicBezTo>
                      <a:cubicBezTo>
                        <a:pt x="293" y="667"/>
                        <a:pt x="295" y="687"/>
                        <a:pt x="284" y="702"/>
                      </a:cubicBezTo>
                      <a:cubicBezTo>
                        <a:pt x="273" y="717"/>
                        <a:pt x="257" y="723"/>
                        <a:pt x="244" y="733"/>
                      </a:cubicBezTo>
                      <a:cubicBezTo>
                        <a:pt x="226" y="746"/>
                        <a:pt x="224" y="745"/>
                        <a:pt x="223" y="770"/>
                      </a:cubicBezTo>
                      <a:cubicBezTo>
                        <a:pt x="222" y="782"/>
                        <a:pt x="228" y="810"/>
                        <a:pt x="222" y="822"/>
                      </a:cubicBezTo>
                      <a:cubicBezTo>
                        <a:pt x="212" y="843"/>
                        <a:pt x="198" y="830"/>
                        <a:pt x="187" y="841"/>
                      </a:cubicBezTo>
                      <a:cubicBezTo>
                        <a:pt x="175" y="852"/>
                        <a:pt x="185" y="861"/>
                        <a:pt x="179" y="873"/>
                      </a:cubicBezTo>
                      <a:cubicBezTo>
                        <a:pt x="173" y="887"/>
                        <a:pt x="160" y="895"/>
                        <a:pt x="153" y="909"/>
                      </a:cubicBezTo>
                      <a:cubicBezTo>
                        <a:pt x="144" y="928"/>
                        <a:pt x="142" y="944"/>
                        <a:pt x="125" y="957"/>
                      </a:cubicBezTo>
                      <a:cubicBezTo>
                        <a:pt x="103" y="975"/>
                        <a:pt x="76" y="972"/>
                        <a:pt x="51" y="982"/>
                      </a:cubicBezTo>
                      <a:cubicBezTo>
                        <a:pt x="21" y="995"/>
                        <a:pt x="13" y="1021"/>
                        <a:pt x="6" y="1050"/>
                      </a:cubicBezTo>
                      <a:cubicBezTo>
                        <a:pt x="0" y="1074"/>
                        <a:pt x="0" y="1100"/>
                        <a:pt x="0" y="1127"/>
                      </a:cubicBezTo>
                      <a:cubicBezTo>
                        <a:pt x="0" y="1148"/>
                        <a:pt x="6" y="1169"/>
                        <a:pt x="8" y="1189"/>
                      </a:cubicBezTo>
                      <a:cubicBezTo>
                        <a:pt x="74" y="1184"/>
                        <a:pt x="188" y="1188"/>
                        <a:pt x="253" y="1206"/>
                      </a:cubicBezTo>
                      <a:cubicBezTo>
                        <a:pt x="322" y="1225"/>
                        <a:pt x="324" y="1225"/>
                        <a:pt x="366" y="1215"/>
                      </a:cubicBezTo>
                      <a:cubicBezTo>
                        <a:pt x="408" y="1204"/>
                        <a:pt x="431" y="1192"/>
                        <a:pt x="509" y="1202"/>
                      </a:cubicBezTo>
                      <a:cubicBezTo>
                        <a:pt x="585" y="1212"/>
                        <a:pt x="647" y="1248"/>
                        <a:pt x="708" y="1272"/>
                      </a:cubicBezTo>
                      <a:cubicBezTo>
                        <a:pt x="764" y="1295"/>
                        <a:pt x="752" y="1263"/>
                        <a:pt x="726" y="1241"/>
                      </a:cubicBezTo>
                      <a:cubicBezTo>
                        <a:pt x="708" y="1227"/>
                        <a:pt x="713" y="1204"/>
                        <a:pt x="730" y="1181"/>
                      </a:cubicBezTo>
                      <a:cubicBezTo>
                        <a:pt x="748" y="1159"/>
                        <a:pt x="738" y="1150"/>
                        <a:pt x="751" y="1130"/>
                      </a:cubicBezTo>
                      <a:cubicBezTo>
                        <a:pt x="764" y="1110"/>
                        <a:pt x="790" y="1096"/>
                        <a:pt x="821" y="1067"/>
                      </a:cubicBezTo>
                      <a:cubicBezTo>
                        <a:pt x="852" y="1038"/>
                        <a:pt x="865" y="1028"/>
                        <a:pt x="859" y="986"/>
                      </a:cubicBezTo>
                      <a:cubicBezTo>
                        <a:pt x="854" y="944"/>
                        <a:pt x="869" y="918"/>
                        <a:pt x="889" y="896"/>
                      </a:cubicBezTo>
                      <a:cubicBezTo>
                        <a:pt x="908" y="874"/>
                        <a:pt x="965" y="855"/>
                        <a:pt x="1002" y="841"/>
                      </a:cubicBezTo>
                      <a:cubicBezTo>
                        <a:pt x="1039" y="828"/>
                        <a:pt x="1045" y="820"/>
                        <a:pt x="1052" y="794"/>
                      </a:cubicBezTo>
                      <a:cubicBezTo>
                        <a:pt x="1060" y="769"/>
                        <a:pt x="1032" y="748"/>
                        <a:pt x="1048" y="735"/>
                      </a:cubicBezTo>
                      <a:cubicBezTo>
                        <a:pt x="1064" y="721"/>
                        <a:pt x="1068" y="712"/>
                        <a:pt x="1085" y="681"/>
                      </a:cubicBezTo>
                      <a:cubicBezTo>
                        <a:pt x="1102" y="650"/>
                        <a:pt x="1124" y="653"/>
                        <a:pt x="1165" y="653"/>
                      </a:cubicBezTo>
                      <a:cubicBezTo>
                        <a:pt x="1205" y="653"/>
                        <a:pt x="1178" y="637"/>
                        <a:pt x="1245" y="626"/>
                      </a:cubicBezTo>
                      <a:cubicBezTo>
                        <a:pt x="1312" y="616"/>
                        <a:pt x="1351" y="661"/>
                        <a:pt x="1387" y="691"/>
                      </a:cubicBezTo>
                      <a:cubicBezTo>
                        <a:pt x="1424" y="722"/>
                        <a:pt x="1430" y="731"/>
                        <a:pt x="1422" y="756"/>
                      </a:cubicBezTo>
                      <a:cubicBezTo>
                        <a:pt x="1410" y="793"/>
                        <a:pt x="1342" y="762"/>
                        <a:pt x="1318" y="772"/>
                      </a:cubicBezTo>
                      <a:cubicBezTo>
                        <a:pt x="1295" y="783"/>
                        <a:pt x="1296" y="810"/>
                        <a:pt x="1291" y="835"/>
                      </a:cubicBezTo>
                      <a:cubicBezTo>
                        <a:pt x="1286" y="861"/>
                        <a:pt x="1316" y="876"/>
                        <a:pt x="1315" y="894"/>
                      </a:cubicBezTo>
                      <a:cubicBezTo>
                        <a:pt x="1313" y="913"/>
                        <a:pt x="1296" y="911"/>
                        <a:pt x="1284" y="928"/>
                      </a:cubicBezTo>
                      <a:cubicBezTo>
                        <a:pt x="1273" y="946"/>
                        <a:pt x="1299" y="966"/>
                        <a:pt x="1293" y="988"/>
                      </a:cubicBezTo>
                      <a:cubicBezTo>
                        <a:pt x="1286" y="1009"/>
                        <a:pt x="1273" y="1029"/>
                        <a:pt x="1287" y="1050"/>
                      </a:cubicBezTo>
                      <a:cubicBezTo>
                        <a:pt x="1302" y="1072"/>
                        <a:pt x="1301" y="1091"/>
                        <a:pt x="1282" y="1109"/>
                      </a:cubicBezTo>
                      <a:cubicBezTo>
                        <a:pt x="1263" y="1128"/>
                        <a:pt x="1258" y="1150"/>
                        <a:pt x="1274" y="1169"/>
                      </a:cubicBezTo>
                      <a:cubicBezTo>
                        <a:pt x="1289" y="1187"/>
                        <a:pt x="1295" y="1175"/>
                        <a:pt x="1303" y="1217"/>
                      </a:cubicBezTo>
                      <a:cubicBezTo>
                        <a:pt x="1312" y="1259"/>
                        <a:pt x="1331" y="1269"/>
                        <a:pt x="1363" y="1278"/>
                      </a:cubicBezTo>
                      <a:cubicBezTo>
                        <a:pt x="1395" y="1286"/>
                        <a:pt x="1417" y="1255"/>
                        <a:pt x="1435" y="1243"/>
                      </a:cubicBezTo>
                      <a:cubicBezTo>
                        <a:pt x="1453" y="1231"/>
                        <a:pt x="1443" y="1221"/>
                        <a:pt x="1477" y="1206"/>
                      </a:cubicBezTo>
                      <a:cubicBezTo>
                        <a:pt x="1512" y="1192"/>
                        <a:pt x="1512" y="1168"/>
                        <a:pt x="1521" y="1142"/>
                      </a:cubicBezTo>
                      <a:cubicBezTo>
                        <a:pt x="1529" y="1116"/>
                        <a:pt x="1541" y="1094"/>
                        <a:pt x="1567" y="1077"/>
                      </a:cubicBezTo>
                      <a:cubicBezTo>
                        <a:pt x="1593" y="1060"/>
                        <a:pt x="1607" y="1031"/>
                        <a:pt x="1608" y="1006"/>
                      </a:cubicBezTo>
                      <a:cubicBezTo>
                        <a:pt x="1608" y="981"/>
                        <a:pt x="1624" y="962"/>
                        <a:pt x="1645" y="950"/>
                      </a:cubicBezTo>
                      <a:cubicBezTo>
                        <a:pt x="1665" y="938"/>
                        <a:pt x="1674" y="925"/>
                        <a:pt x="1677" y="880"/>
                      </a:cubicBezTo>
                      <a:cubicBezTo>
                        <a:pt x="1680" y="835"/>
                        <a:pt x="1662" y="834"/>
                        <a:pt x="1637" y="824"/>
                      </a:cubicBezTo>
                      <a:cubicBezTo>
                        <a:pt x="1612" y="814"/>
                        <a:pt x="1612" y="799"/>
                        <a:pt x="1622" y="776"/>
                      </a:cubicBezTo>
                      <a:cubicBezTo>
                        <a:pt x="1633" y="752"/>
                        <a:pt x="1624" y="738"/>
                        <a:pt x="1612" y="723"/>
                      </a:cubicBezTo>
                      <a:cubicBezTo>
                        <a:pt x="1599" y="709"/>
                        <a:pt x="1602" y="685"/>
                        <a:pt x="1610" y="667"/>
                      </a:cubicBezTo>
                      <a:cubicBezTo>
                        <a:pt x="1615" y="655"/>
                        <a:pt x="1626" y="637"/>
                        <a:pt x="1640" y="625"/>
                      </a:cubicBezTo>
                      <a:cubicBezTo>
                        <a:pt x="1629" y="620"/>
                        <a:pt x="1618" y="616"/>
                        <a:pt x="1604" y="615"/>
                      </a:cubicBezTo>
                      <a:cubicBezTo>
                        <a:pt x="1587" y="613"/>
                        <a:pt x="1589" y="613"/>
                        <a:pt x="1576" y="603"/>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24">
                  <a:extLst>
                    <a:ext uri="{FF2B5EF4-FFF2-40B4-BE49-F238E27FC236}">
                      <a16:creationId xmlns:a16="http://schemas.microsoft.com/office/drawing/2014/main" id="{C80EC677-789F-5340-85A2-DFA5FD7AB417}"/>
                    </a:ext>
                  </a:extLst>
                </p:cNvPr>
                <p:cNvSpPr>
                  <a:spLocks/>
                </p:cNvSpPr>
                <p:nvPr/>
              </p:nvSpPr>
              <p:spPr bwMode="auto">
                <a:xfrm>
                  <a:off x="5212753" y="7853227"/>
                  <a:ext cx="499502" cy="523170"/>
                </a:xfrm>
                <a:custGeom>
                  <a:avLst/>
                  <a:gdLst>
                    <a:gd name="T0" fmla="*/ 774 w 947"/>
                    <a:gd name="T1" fmla="*/ 623 h 992"/>
                    <a:gd name="T2" fmla="*/ 821 w 947"/>
                    <a:gd name="T3" fmla="*/ 600 h 992"/>
                    <a:gd name="T4" fmla="*/ 859 w 947"/>
                    <a:gd name="T5" fmla="*/ 577 h 992"/>
                    <a:gd name="T6" fmla="*/ 930 w 947"/>
                    <a:gd name="T7" fmla="*/ 514 h 992"/>
                    <a:gd name="T8" fmla="*/ 941 w 947"/>
                    <a:gd name="T9" fmla="*/ 384 h 992"/>
                    <a:gd name="T10" fmla="*/ 816 w 947"/>
                    <a:gd name="T11" fmla="*/ 272 h 992"/>
                    <a:gd name="T12" fmla="*/ 766 w 947"/>
                    <a:gd name="T13" fmla="*/ 158 h 992"/>
                    <a:gd name="T14" fmla="*/ 687 w 947"/>
                    <a:gd name="T15" fmla="*/ 142 h 992"/>
                    <a:gd name="T16" fmla="*/ 574 w 947"/>
                    <a:gd name="T17" fmla="*/ 81 h 992"/>
                    <a:gd name="T18" fmla="*/ 492 w 947"/>
                    <a:gd name="T19" fmla="*/ 105 h 992"/>
                    <a:gd name="T20" fmla="*/ 415 w 947"/>
                    <a:gd name="T21" fmla="*/ 73 h 992"/>
                    <a:gd name="T22" fmla="*/ 314 w 947"/>
                    <a:gd name="T23" fmla="*/ 61 h 992"/>
                    <a:gd name="T24" fmla="*/ 262 w 947"/>
                    <a:gd name="T25" fmla="*/ 70 h 992"/>
                    <a:gd name="T26" fmla="*/ 186 w 947"/>
                    <a:gd name="T27" fmla="*/ 8 h 992"/>
                    <a:gd name="T28" fmla="*/ 120 w 947"/>
                    <a:gd name="T29" fmla="*/ 85 h 992"/>
                    <a:gd name="T30" fmla="*/ 49 w 947"/>
                    <a:gd name="T31" fmla="*/ 104 h 992"/>
                    <a:gd name="T32" fmla="*/ 1 w 947"/>
                    <a:gd name="T33" fmla="*/ 201 h 992"/>
                    <a:gd name="T34" fmla="*/ 38 w 947"/>
                    <a:gd name="T35" fmla="*/ 270 h 992"/>
                    <a:gd name="T36" fmla="*/ 10 w 947"/>
                    <a:gd name="T37" fmla="*/ 357 h 992"/>
                    <a:gd name="T38" fmla="*/ 26 w 947"/>
                    <a:gd name="T39" fmla="*/ 401 h 992"/>
                    <a:gd name="T40" fmla="*/ 63 w 947"/>
                    <a:gd name="T41" fmla="*/ 496 h 992"/>
                    <a:gd name="T42" fmla="*/ 61 w 947"/>
                    <a:gd name="T43" fmla="*/ 674 h 992"/>
                    <a:gd name="T44" fmla="*/ 68 w 947"/>
                    <a:gd name="T45" fmla="*/ 755 h 992"/>
                    <a:gd name="T46" fmla="*/ 121 w 947"/>
                    <a:gd name="T47" fmla="*/ 803 h 992"/>
                    <a:gd name="T48" fmla="*/ 187 w 947"/>
                    <a:gd name="T49" fmla="*/ 866 h 992"/>
                    <a:gd name="T50" fmla="*/ 321 w 947"/>
                    <a:gd name="T51" fmla="*/ 981 h 992"/>
                    <a:gd name="T52" fmla="*/ 329 w 947"/>
                    <a:gd name="T53" fmla="*/ 853 h 992"/>
                    <a:gd name="T54" fmla="*/ 349 w 947"/>
                    <a:gd name="T55" fmla="*/ 706 h 992"/>
                    <a:gd name="T56" fmla="*/ 415 w 947"/>
                    <a:gd name="T57" fmla="*/ 690 h 992"/>
                    <a:gd name="T58" fmla="*/ 492 w 947"/>
                    <a:gd name="T59" fmla="*/ 745 h 992"/>
                    <a:gd name="T60" fmla="*/ 560 w 947"/>
                    <a:gd name="T61" fmla="*/ 730 h 992"/>
                    <a:gd name="T62" fmla="*/ 667 w 947"/>
                    <a:gd name="T63" fmla="*/ 711 h 992"/>
                    <a:gd name="T64" fmla="*/ 742 w 947"/>
                    <a:gd name="T65" fmla="*/ 692 h 992"/>
                    <a:gd name="T66" fmla="*/ 744 w 947"/>
                    <a:gd name="T67" fmla="*/ 65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47" h="992">
                      <a:moveTo>
                        <a:pt x="744" y="659"/>
                      </a:moveTo>
                      <a:cubicBezTo>
                        <a:pt x="744" y="631"/>
                        <a:pt x="754" y="635"/>
                        <a:pt x="774" y="623"/>
                      </a:cubicBezTo>
                      <a:cubicBezTo>
                        <a:pt x="782" y="618"/>
                        <a:pt x="788" y="614"/>
                        <a:pt x="796" y="611"/>
                      </a:cubicBezTo>
                      <a:cubicBezTo>
                        <a:pt x="807" y="608"/>
                        <a:pt x="811" y="605"/>
                        <a:pt x="821" y="600"/>
                      </a:cubicBezTo>
                      <a:cubicBezTo>
                        <a:pt x="828" y="596"/>
                        <a:pt x="837" y="598"/>
                        <a:pt x="843" y="596"/>
                      </a:cubicBezTo>
                      <a:cubicBezTo>
                        <a:pt x="855" y="591"/>
                        <a:pt x="853" y="587"/>
                        <a:pt x="859" y="577"/>
                      </a:cubicBezTo>
                      <a:cubicBezTo>
                        <a:pt x="872" y="554"/>
                        <a:pt x="885" y="570"/>
                        <a:pt x="903" y="560"/>
                      </a:cubicBezTo>
                      <a:cubicBezTo>
                        <a:pt x="914" y="554"/>
                        <a:pt x="924" y="524"/>
                        <a:pt x="930" y="514"/>
                      </a:cubicBezTo>
                      <a:cubicBezTo>
                        <a:pt x="939" y="498"/>
                        <a:pt x="935" y="480"/>
                        <a:pt x="940" y="463"/>
                      </a:cubicBezTo>
                      <a:cubicBezTo>
                        <a:pt x="947" y="436"/>
                        <a:pt x="941" y="412"/>
                        <a:pt x="941" y="384"/>
                      </a:cubicBezTo>
                      <a:cubicBezTo>
                        <a:pt x="941" y="374"/>
                        <a:pt x="943" y="367"/>
                        <a:pt x="947" y="360"/>
                      </a:cubicBezTo>
                      <a:cubicBezTo>
                        <a:pt x="900" y="335"/>
                        <a:pt x="843" y="329"/>
                        <a:pt x="816" y="272"/>
                      </a:cubicBezTo>
                      <a:cubicBezTo>
                        <a:pt x="804" y="248"/>
                        <a:pt x="800" y="222"/>
                        <a:pt x="786" y="197"/>
                      </a:cubicBezTo>
                      <a:cubicBezTo>
                        <a:pt x="780" y="187"/>
                        <a:pt x="774" y="165"/>
                        <a:pt x="766" y="158"/>
                      </a:cubicBezTo>
                      <a:cubicBezTo>
                        <a:pt x="748" y="143"/>
                        <a:pt x="753" y="160"/>
                        <a:pt x="733" y="163"/>
                      </a:cubicBezTo>
                      <a:cubicBezTo>
                        <a:pt x="711" y="166"/>
                        <a:pt x="704" y="150"/>
                        <a:pt x="687" y="142"/>
                      </a:cubicBezTo>
                      <a:cubicBezTo>
                        <a:pt x="672" y="135"/>
                        <a:pt x="663" y="138"/>
                        <a:pt x="647" y="135"/>
                      </a:cubicBezTo>
                      <a:cubicBezTo>
                        <a:pt x="617" y="128"/>
                        <a:pt x="605" y="93"/>
                        <a:pt x="574" y="81"/>
                      </a:cubicBezTo>
                      <a:cubicBezTo>
                        <a:pt x="562" y="76"/>
                        <a:pt x="547" y="76"/>
                        <a:pt x="541" y="65"/>
                      </a:cubicBezTo>
                      <a:cubicBezTo>
                        <a:pt x="521" y="74"/>
                        <a:pt x="508" y="93"/>
                        <a:pt x="492" y="105"/>
                      </a:cubicBezTo>
                      <a:cubicBezTo>
                        <a:pt x="474" y="118"/>
                        <a:pt x="450" y="112"/>
                        <a:pt x="436" y="97"/>
                      </a:cubicBezTo>
                      <a:cubicBezTo>
                        <a:pt x="428" y="88"/>
                        <a:pt x="427" y="81"/>
                        <a:pt x="415" y="73"/>
                      </a:cubicBezTo>
                      <a:cubicBezTo>
                        <a:pt x="405" y="66"/>
                        <a:pt x="397" y="61"/>
                        <a:pt x="383" y="59"/>
                      </a:cubicBezTo>
                      <a:cubicBezTo>
                        <a:pt x="366" y="57"/>
                        <a:pt x="328" y="49"/>
                        <a:pt x="314" y="61"/>
                      </a:cubicBezTo>
                      <a:cubicBezTo>
                        <a:pt x="305" y="68"/>
                        <a:pt x="310" y="81"/>
                        <a:pt x="294" y="82"/>
                      </a:cubicBezTo>
                      <a:cubicBezTo>
                        <a:pt x="287" y="83"/>
                        <a:pt x="266" y="76"/>
                        <a:pt x="262" y="70"/>
                      </a:cubicBezTo>
                      <a:cubicBezTo>
                        <a:pt x="251" y="51"/>
                        <a:pt x="276" y="30"/>
                        <a:pt x="250" y="15"/>
                      </a:cubicBezTo>
                      <a:cubicBezTo>
                        <a:pt x="235" y="6"/>
                        <a:pt x="201" y="0"/>
                        <a:pt x="186" y="8"/>
                      </a:cubicBezTo>
                      <a:cubicBezTo>
                        <a:pt x="164" y="18"/>
                        <a:pt x="161" y="44"/>
                        <a:pt x="143" y="58"/>
                      </a:cubicBezTo>
                      <a:cubicBezTo>
                        <a:pt x="129" y="69"/>
                        <a:pt x="125" y="68"/>
                        <a:pt x="120" y="85"/>
                      </a:cubicBezTo>
                      <a:cubicBezTo>
                        <a:pt x="117" y="96"/>
                        <a:pt x="120" y="106"/>
                        <a:pt x="110" y="115"/>
                      </a:cubicBezTo>
                      <a:cubicBezTo>
                        <a:pt x="87" y="135"/>
                        <a:pt x="72" y="96"/>
                        <a:pt x="49" y="104"/>
                      </a:cubicBezTo>
                      <a:cubicBezTo>
                        <a:pt x="30" y="110"/>
                        <a:pt x="31" y="153"/>
                        <a:pt x="21" y="169"/>
                      </a:cubicBezTo>
                      <a:cubicBezTo>
                        <a:pt x="13" y="181"/>
                        <a:pt x="0" y="184"/>
                        <a:pt x="1" y="201"/>
                      </a:cubicBezTo>
                      <a:cubicBezTo>
                        <a:pt x="1" y="207"/>
                        <a:pt x="6" y="227"/>
                        <a:pt x="9" y="230"/>
                      </a:cubicBezTo>
                      <a:cubicBezTo>
                        <a:pt x="21" y="245"/>
                        <a:pt x="60" y="241"/>
                        <a:pt x="38" y="270"/>
                      </a:cubicBezTo>
                      <a:cubicBezTo>
                        <a:pt x="22" y="292"/>
                        <a:pt x="1" y="291"/>
                        <a:pt x="3" y="324"/>
                      </a:cubicBezTo>
                      <a:cubicBezTo>
                        <a:pt x="4" y="333"/>
                        <a:pt x="6" y="348"/>
                        <a:pt x="10" y="357"/>
                      </a:cubicBezTo>
                      <a:cubicBezTo>
                        <a:pt x="14" y="366"/>
                        <a:pt x="26" y="373"/>
                        <a:pt x="28" y="385"/>
                      </a:cubicBezTo>
                      <a:cubicBezTo>
                        <a:pt x="29" y="391"/>
                        <a:pt x="28" y="396"/>
                        <a:pt x="26" y="401"/>
                      </a:cubicBezTo>
                      <a:cubicBezTo>
                        <a:pt x="37" y="404"/>
                        <a:pt x="41" y="413"/>
                        <a:pt x="47" y="433"/>
                      </a:cubicBezTo>
                      <a:cubicBezTo>
                        <a:pt x="53" y="454"/>
                        <a:pt x="58" y="475"/>
                        <a:pt x="63" y="496"/>
                      </a:cubicBezTo>
                      <a:cubicBezTo>
                        <a:pt x="73" y="535"/>
                        <a:pt x="64" y="574"/>
                        <a:pt x="62" y="615"/>
                      </a:cubicBezTo>
                      <a:cubicBezTo>
                        <a:pt x="62" y="635"/>
                        <a:pt x="62" y="655"/>
                        <a:pt x="61" y="674"/>
                      </a:cubicBezTo>
                      <a:cubicBezTo>
                        <a:pt x="59" y="693"/>
                        <a:pt x="42" y="711"/>
                        <a:pt x="47" y="730"/>
                      </a:cubicBezTo>
                      <a:cubicBezTo>
                        <a:pt x="51" y="742"/>
                        <a:pt x="63" y="744"/>
                        <a:pt x="68" y="755"/>
                      </a:cubicBezTo>
                      <a:cubicBezTo>
                        <a:pt x="72" y="765"/>
                        <a:pt x="67" y="781"/>
                        <a:pt x="68" y="792"/>
                      </a:cubicBezTo>
                      <a:cubicBezTo>
                        <a:pt x="72" y="829"/>
                        <a:pt x="96" y="814"/>
                        <a:pt x="121" y="803"/>
                      </a:cubicBezTo>
                      <a:cubicBezTo>
                        <a:pt x="143" y="792"/>
                        <a:pt x="163" y="787"/>
                        <a:pt x="175" y="810"/>
                      </a:cubicBezTo>
                      <a:cubicBezTo>
                        <a:pt x="185" y="829"/>
                        <a:pt x="183" y="846"/>
                        <a:pt x="187" y="866"/>
                      </a:cubicBezTo>
                      <a:cubicBezTo>
                        <a:pt x="195" y="908"/>
                        <a:pt x="213" y="954"/>
                        <a:pt x="254" y="972"/>
                      </a:cubicBezTo>
                      <a:cubicBezTo>
                        <a:pt x="272" y="980"/>
                        <a:pt x="303" y="992"/>
                        <a:pt x="321" y="981"/>
                      </a:cubicBezTo>
                      <a:cubicBezTo>
                        <a:pt x="338" y="970"/>
                        <a:pt x="350" y="937"/>
                        <a:pt x="348" y="918"/>
                      </a:cubicBezTo>
                      <a:cubicBezTo>
                        <a:pt x="346" y="894"/>
                        <a:pt x="330" y="877"/>
                        <a:pt x="329" y="853"/>
                      </a:cubicBezTo>
                      <a:cubicBezTo>
                        <a:pt x="328" y="826"/>
                        <a:pt x="332" y="807"/>
                        <a:pt x="338" y="784"/>
                      </a:cubicBezTo>
                      <a:cubicBezTo>
                        <a:pt x="345" y="759"/>
                        <a:pt x="343" y="731"/>
                        <a:pt x="349" y="706"/>
                      </a:cubicBezTo>
                      <a:cubicBezTo>
                        <a:pt x="353" y="686"/>
                        <a:pt x="374" y="632"/>
                        <a:pt x="406" y="652"/>
                      </a:cubicBezTo>
                      <a:cubicBezTo>
                        <a:pt x="418" y="660"/>
                        <a:pt x="410" y="679"/>
                        <a:pt x="415" y="690"/>
                      </a:cubicBezTo>
                      <a:cubicBezTo>
                        <a:pt x="422" y="706"/>
                        <a:pt x="435" y="702"/>
                        <a:pt x="452" y="699"/>
                      </a:cubicBezTo>
                      <a:cubicBezTo>
                        <a:pt x="492" y="693"/>
                        <a:pt x="488" y="710"/>
                        <a:pt x="492" y="745"/>
                      </a:cubicBezTo>
                      <a:cubicBezTo>
                        <a:pt x="503" y="746"/>
                        <a:pt x="516" y="748"/>
                        <a:pt x="526" y="745"/>
                      </a:cubicBezTo>
                      <a:cubicBezTo>
                        <a:pt x="540" y="742"/>
                        <a:pt x="547" y="735"/>
                        <a:pt x="560" y="730"/>
                      </a:cubicBezTo>
                      <a:cubicBezTo>
                        <a:pt x="583" y="722"/>
                        <a:pt x="608" y="730"/>
                        <a:pt x="632" y="728"/>
                      </a:cubicBezTo>
                      <a:cubicBezTo>
                        <a:pt x="647" y="727"/>
                        <a:pt x="653" y="716"/>
                        <a:pt x="667" y="711"/>
                      </a:cubicBezTo>
                      <a:cubicBezTo>
                        <a:pt x="677" y="708"/>
                        <a:pt x="688" y="709"/>
                        <a:pt x="699" y="707"/>
                      </a:cubicBezTo>
                      <a:cubicBezTo>
                        <a:pt x="714" y="704"/>
                        <a:pt x="728" y="697"/>
                        <a:pt x="742" y="692"/>
                      </a:cubicBezTo>
                      <a:cubicBezTo>
                        <a:pt x="743" y="689"/>
                        <a:pt x="744" y="687"/>
                        <a:pt x="744" y="684"/>
                      </a:cubicBezTo>
                      <a:cubicBezTo>
                        <a:pt x="745" y="676"/>
                        <a:pt x="744" y="667"/>
                        <a:pt x="744" y="659"/>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1" name="Freeform 25">
                  <a:extLst>
                    <a:ext uri="{FF2B5EF4-FFF2-40B4-BE49-F238E27FC236}">
                      <a16:creationId xmlns:a16="http://schemas.microsoft.com/office/drawing/2014/main" id="{F33853CC-1373-5540-BCD8-6D3C1E819E0F}"/>
                    </a:ext>
                  </a:extLst>
                </p:cNvPr>
                <p:cNvSpPr>
                  <a:spLocks/>
                </p:cNvSpPr>
                <p:nvPr/>
              </p:nvSpPr>
              <p:spPr bwMode="auto">
                <a:xfrm>
                  <a:off x="5604182" y="8043024"/>
                  <a:ext cx="469357" cy="356595"/>
                </a:xfrm>
                <a:custGeom>
                  <a:avLst/>
                  <a:gdLst>
                    <a:gd name="T0" fmla="*/ 732 w 890"/>
                    <a:gd name="T1" fmla="*/ 119 h 676"/>
                    <a:gd name="T2" fmla="*/ 554 w 890"/>
                    <a:gd name="T3" fmla="*/ 83 h 676"/>
                    <a:gd name="T4" fmla="*/ 568 w 890"/>
                    <a:gd name="T5" fmla="*/ 125 h 676"/>
                    <a:gd name="T6" fmla="*/ 525 w 890"/>
                    <a:gd name="T7" fmla="*/ 184 h 676"/>
                    <a:gd name="T8" fmla="*/ 380 w 890"/>
                    <a:gd name="T9" fmla="*/ 87 h 676"/>
                    <a:gd name="T10" fmla="*/ 270 w 890"/>
                    <a:gd name="T11" fmla="*/ 38 h 676"/>
                    <a:gd name="T12" fmla="*/ 205 w 890"/>
                    <a:gd name="T13" fmla="*/ 0 h 676"/>
                    <a:gd name="T14" fmla="*/ 198 w 890"/>
                    <a:gd name="T15" fmla="*/ 103 h 676"/>
                    <a:gd name="T16" fmla="*/ 161 w 890"/>
                    <a:gd name="T17" fmla="*/ 200 h 676"/>
                    <a:gd name="T18" fmla="*/ 101 w 890"/>
                    <a:gd name="T19" fmla="*/ 236 h 676"/>
                    <a:gd name="T20" fmla="*/ 54 w 890"/>
                    <a:gd name="T21" fmla="*/ 251 h 676"/>
                    <a:gd name="T22" fmla="*/ 2 w 890"/>
                    <a:gd name="T23" fmla="*/ 299 h 676"/>
                    <a:gd name="T24" fmla="*/ 0 w 890"/>
                    <a:gd name="T25" fmla="*/ 332 h 676"/>
                    <a:gd name="T26" fmla="*/ 87 w 890"/>
                    <a:gd name="T27" fmla="*/ 403 h 676"/>
                    <a:gd name="T28" fmla="*/ 53 w 890"/>
                    <a:gd name="T29" fmla="*/ 518 h 676"/>
                    <a:gd name="T30" fmla="*/ 120 w 890"/>
                    <a:gd name="T31" fmla="*/ 644 h 676"/>
                    <a:gd name="T32" fmla="*/ 184 w 890"/>
                    <a:gd name="T33" fmla="*/ 666 h 676"/>
                    <a:gd name="T34" fmla="*/ 223 w 890"/>
                    <a:gd name="T35" fmla="*/ 629 h 676"/>
                    <a:gd name="T36" fmla="*/ 350 w 890"/>
                    <a:gd name="T37" fmla="*/ 464 h 676"/>
                    <a:gd name="T38" fmla="*/ 540 w 890"/>
                    <a:gd name="T39" fmla="*/ 439 h 676"/>
                    <a:gd name="T40" fmla="*/ 620 w 890"/>
                    <a:gd name="T41" fmla="*/ 469 h 676"/>
                    <a:gd name="T42" fmla="*/ 660 w 890"/>
                    <a:gd name="T43" fmla="*/ 514 h 676"/>
                    <a:gd name="T44" fmla="*/ 688 w 890"/>
                    <a:gd name="T45" fmla="*/ 570 h 676"/>
                    <a:gd name="T46" fmla="*/ 685 w 890"/>
                    <a:gd name="T47" fmla="*/ 657 h 676"/>
                    <a:gd name="T48" fmla="*/ 741 w 890"/>
                    <a:gd name="T49" fmla="*/ 669 h 676"/>
                    <a:gd name="T50" fmla="*/ 745 w 890"/>
                    <a:gd name="T51" fmla="*/ 635 h 676"/>
                    <a:gd name="T52" fmla="*/ 788 w 890"/>
                    <a:gd name="T53" fmla="*/ 554 h 676"/>
                    <a:gd name="T54" fmla="*/ 742 w 890"/>
                    <a:gd name="T55" fmla="*/ 484 h 676"/>
                    <a:gd name="T56" fmla="*/ 716 w 890"/>
                    <a:gd name="T57" fmla="*/ 456 h 676"/>
                    <a:gd name="T58" fmla="*/ 714 w 890"/>
                    <a:gd name="T59" fmla="*/ 343 h 676"/>
                    <a:gd name="T60" fmla="*/ 769 w 890"/>
                    <a:gd name="T61" fmla="*/ 271 h 676"/>
                    <a:gd name="T62" fmla="*/ 845 w 890"/>
                    <a:gd name="T63" fmla="*/ 203 h 676"/>
                    <a:gd name="T64" fmla="*/ 890 w 890"/>
                    <a:gd name="T65" fmla="*/ 177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0" h="676">
                      <a:moveTo>
                        <a:pt x="824" y="166"/>
                      </a:moveTo>
                      <a:cubicBezTo>
                        <a:pt x="783" y="159"/>
                        <a:pt x="762" y="145"/>
                        <a:pt x="732" y="119"/>
                      </a:cubicBezTo>
                      <a:cubicBezTo>
                        <a:pt x="704" y="95"/>
                        <a:pt x="682" y="62"/>
                        <a:pt x="647" y="50"/>
                      </a:cubicBezTo>
                      <a:cubicBezTo>
                        <a:pt x="627" y="43"/>
                        <a:pt x="563" y="55"/>
                        <a:pt x="554" y="83"/>
                      </a:cubicBezTo>
                      <a:cubicBezTo>
                        <a:pt x="555" y="84"/>
                        <a:pt x="556" y="85"/>
                        <a:pt x="557" y="87"/>
                      </a:cubicBezTo>
                      <a:cubicBezTo>
                        <a:pt x="557" y="96"/>
                        <a:pt x="570" y="109"/>
                        <a:pt x="568" y="125"/>
                      </a:cubicBezTo>
                      <a:cubicBezTo>
                        <a:pt x="567" y="138"/>
                        <a:pt x="561" y="148"/>
                        <a:pt x="558" y="161"/>
                      </a:cubicBezTo>
                      <a:cubicBezTo>
                        <a:pt x="551" y="188"/>
                        <a:pt x="555" y="217"/>
                        <a:pt x="525" y="184"/>
                      </a:cubicBezTo>
                      <a:cubicBezTo>
                        <a:pt x="506" y="163"/>
                        <a:pt x="493" y="125"/>
                        <a:pt x="469" y="110"/>
                      </a:cubicBezTo>
                      <a:cubicBezTo>
                        <a:pt x="446" y="95"/>
                        <a:pt x="406" y="91"/>
                        <a:pt x="380" y="87"/>
                      </a:cubicBezTo>
                      <a:cubicBezTo>
                        <a:pt x="352" y="83"/>
                        <a:pt x="317" y="90"/>
                        <a:pt x="297" y="69"/>
                      </a:cubicBezTo>
                      <a:cubicBezTo>
                        <a:pt x="287" y="58"/>
                        <a:pt x="289" y="44"/>
                        <a:pt x="270" y="38"/>
                      </a:cubicBezTo>
                      <a:cubicBezTo>
                        <a:pt x="249" y="31"/>
                        <a:pt x="250" y="36"/>
                        <a:pt x="234" y="21"/>
                      </a:cubicBezTo>
                      <a:cubicBezTo>
                        <a:pt x="225" y="12"/>
                        <a:pt x="215" y="6"/>
                        <a:pt x="205" y="0"/>
                      </a:cubicBezTo>
                      <a:cubicBezTo>
                        <a:pt x="201" y="7"/>
                        <a:pt x="199" y="14"/>
                        <a:pt x="199" y="24"/>
                      </a:cubicBezTo>
                      <a:cubicBezTo>
                        <a:pt x="199" y="52"/>
                        <a:pt x="205" y="76"/>
                        <a:pt x="198" y="103"/>
                      </a:cubicBezTo>
                      <a:cubicBezTo>
                        <a:pt x="193" y="120"/>
                        <a:pt x="197" y="138"/>
                        <a:pt x="188" y="154"/>
                      </a:cubicBezTo>
                      <a:cubicBezTo>
                        <a:pt x="182" y="164"/>
                        <a:pt x="172" y="194"/>
                        <a:pt x="161" y="200"/>
                      </a:cubicBezTo>
                      <a:cubicBezTo>
                        <a:pt x="143" y="210"/>
                        <a:pt x="130" y="194"/>
                        <a:pt x="117" y="217"/>
                      </a:cubicBezTo>
                      <a:cubicBezTo>
                        <a:pt x="111" y="227"/>
                        <a:pt x="113" y="231"/>
                        <a:pt x="101" y="236"/>
                      </a:cubicBezTo>
                      <a:cubicBezTo>
                        <a:pt x="95" y="238"/>
                        <a:pt x="86" y="236"/>
                        <a:pt x="79" y="240"/>
                      </a:cubicBezTo>
                      <a:cubicBezTo>
                        <a:pt x="69" y="245"/>
                        <a:pt x="65" y="248"/>
                        <a:pt x="54" y="251"/>
                      </a:cubicBezTo>
                      <a:cubicBezTo>
                        <a:pt x="46" y="254"/>
                        <a:pt x="40" y="258"/>
                        <a:pt x="32" y="263"/>
                      </a:cubicBezTo>
                      <a:cubicBezTo>
                        <a:pt x="12" y="275"/>
                        <a:pt x="2" y="271"/>
                        <a:pt x="2" y="299"/>
                      </a:cubicBezTo>
                      <a:cubicBezTo>
                        <a:pt x="2" y="307"/>
                        <a:pt x="3" y="316"/>
                        <a:pt x="2" y="324"/>
                      </a:cubicBezTo>
                      <a:cubicBezTo>
                        <a:pt x="2" y="327"/>
                        <a:pt x="1" y="329"/>
                        <a:pt x="0" y="332"/>
                      </a:cubicBezTo>
                      <a:cubicBezTo>
                        <a:pt x="5" y="330"/>
                        <a:pt x="10" y="329"/>
                        <a:pt x="15" y="328"/>
                      </a:cubicBezTo>
                      <a:cubicBezTo>
                        <a:pt x="62" y="319"/>
                        <a:pt x="90" y="359"/>
                        <a:pt x="87" y="403"/>
                      </a:cubicBezTo>
                      <a:cubicBezTo>
                        <a:pt x="86" y="423"/>
                        <a:pt x="78" y="442"/>
                        <a:pt x="74" y="462"/>
                      </a:cubicBezTo>
                      <a:cubicBezTo>
                        <a:pt x="69" y="483"/>
                        <a:pt x="55" y="497"/>
                        <a:pt x="53" y="518"/>
                      </a:cubicBezTo>
                      <a:cubicBezTo>
                        <a:pt x="49" y="557"/>
                        <a:pt x="67" y="602"/>
                        <a:pt x="97" y="627"/>
                      </a:cubicBezTo>
                      <a:cubicBezTo>
                        <a:pt x="104" y="633"/>
                        <a:pt x="113" y="638"/>
                        <a:pt x="120" y="644"/>
                      </a:cubicBezTo>
                      <a:cubicBezTo>
                        <a:pt x="133" y="654"/>
                        <a:pt x="131" y="654"/>
                        <a:pt x="148" y="656"/>
                      </a:cubicBezTo>
                      <a:cubicBezTo>
                        <a:pt x="162" y="657"/>
                        <a:pt x="173" y="661"/>
                        <a:pt x="184" y="666"/>
                      </a:cubicBezTo>
                      <a:cubicBezTo>
                        <a:pt x="191" y="660"/>
                        <a:pt x="199" y="656"/>
                        <a:pt x="207" y="656"/>
                      </a:cubicBezTo>
                      <a:cubicBezTo>
                        <a:pt x="230" y="655"/>
                        <a:pt x="232" y="660"/>
                        <a:pt x="223" y="629"/>
                      </a:cubicBezTo>
                      <a:cubicBezTo>
                        <a:pt x="214" y="598"/>
                        <a:pt x="205" y="556"/>
                        <a:pt x="233" y="532"/>
                      </a:cubicBezTo>
                      <a:cubicBezTo>
                        <a:pt x="261" y="507"/>
                        <a:pt x="316" y="476"/>
                        <a:pt x="350" y="464"/>
                      </a:cubicBezTo>
                      <a:cubicBezTo>
                        <a:pt x="384" y="451"/>
                        <a:pt x="451" y="445"/>
                        <a:pt x="477" y="442"/>
                      </a:cubicBezTo>
                      <a:cubicBezTo>
                        <a:pt x="502" y="440"/>
                        <a:pt x="518" y="433"/>
                        <a:pt x="540" y="439"/>
                      </a:cubicBezTo>
                      <a:cubicBezTo>
                        <a:pt x="563" y="445"/>
                        <a:pt x="567" y="459"/>
                        <a:pt x="596" y="465"/>
                      </a:cubicBezTo>
                      <a:cubicBezTo>
                        <a:pt x="603" y="466"/>
                        <a:pt x="613" y="467"/>
                        <a:pt x="620" y="469"/>
                      </a:cubicBezTo>
                      <a:cubicBezTo>
                        <a:pt x="629" y="472"/>
                        <a:pt x="629" y="475"/>
                        <a:pt x="632" y="483"/>
                      </a:cubicBezTo>
                      <a:cubicBezTo>
                        <a:pt x="636" y="500"/>
                        <a:pt x="655" y="497"/>
                        <a:pt x="660" y="514"/>
                      </a:cubicBezTo>
                      <a:cubicBezTo>
                        <a:pt x="663" y="526"/>
                        <a:pt x="664" y="538"/>
                        <a:pt x="670" y="549"/>
                      </a:cubicBezTo>
                      <a:cubicBezTo>
                        <a:pt x="674" y="559"/>
                        <a:pt x="682" y="563"/>
                        <a:pt x="688" y="570"/>
                      </a:cubicBezTo>
                      <a:cubicBezTo>
                        <a:pt x="701" y="585"/>
                        <a:pt x="696" y="608"/>
                        <a:pt x="693" y="625"/>
                      </a:cubicBezTo>
                      <a:cubicBezTo>
                        <a:pt x="691" y="636"/>
                        <a:pt x="686" y="646"/>
                        <a:pt x="685" y="657"/>
                      </a:cubicBezTo>
                      <a:cubicBezTo>
                        <a:pt x="684" y="668"/>
                        <a:pt x="686" y="670"/>
                        <a:pt x="697" y="672"/>
                      </a:cubicBezTo>
                      <a:cubicBezTo>
                        <a:pt x="711" y="675"/>
                        <a:pt x="727" y="676"/>
                        <a:pt x="741" y="669"/>
                      </a:cubicBezTo>
                      <a:cubicBezTo>
                        <a:pt x="749" y="665"/>
                        <a:pt x="754" y="661"/>
                        <a:pt x="754" y="652"/>
                      </a:cubicBezTo>
                      <a:cubicBezTo>
                        <a:pt x="754" y="642"/>
                        <a:pt x="749" y="642"/>
                        <a:pt x="745" y="635"/>
                      </a:cubicBezTo>
                      <a:cubicBezTo>
                        <a:pt x="733" y="614"/>
                        <a:pt x="750" y="587"/>
                        <a:pt x="771" y="575"/>
                      </a:cubicBezTo>
                      <a:cubicBezTo>
                        <a:pt x="779" y="570"/>
                        <a:pt x="782" y="561"/>
                        <a:pt x="788" y="554"/>
                      </a:cubicBezTo>
                      <a:cubicBezTo>
                        <a:pt x="794" y="547"/>
                        <a:pt x="801" y="542"/>
                        <a:pt x="800" y="532"/>
                      </a:cubicBezTo>
                      <a:cubicBezTo>
                        <a:pt x="797" y="520"/>
                        <a:pt x="762" y="496"/>
                        <a:pt x="742" y="484"/>
                      </a:cubicBezTo>
                      <a:cubicBezTo>
                        <a:pt x="737" y="481"/>
                        <a:pt x="735" y="475"/>
                        <a:pt x="731" y="471"/>
                      </a:cubicBezTo>
                      <a:cubicBezTo>
                        <a:pt x="727" y="466"/>
                        <a:pt x="718" y="462"/>
                        <a:pt x="716" y="456"/>
                      </a:cubicBezTo>
                      <a:cubicBezTo>
                        <a:pt x="711" y="443"/>
                        <a:pt x="728" y="432"/>
                        <a:pt x="728" y="418"/>
                      </a:cubicBezTo>
                      <a:cubicBezTo>
                        <a:pt x="729" y="404"/>
                        <a:pt x="710" y="354"/>
                        <a:pt x="714" y="343"/>
                      </a:cubicBezTo>
                      <a:cubicBezTo>
                        <a:pt x="718" y="332"/>
                        <a:pt x="731" y="334"/>
                        <a:pt x="739" y="327"/>
                      </a:cubicBezTo>
                      <a:cubicBezTo>
                        <a:pt x="748" y="320"/>
                        <a:pt x="760" y="281"/>
                        <a:pt x="769" y="271"/>
                      </a:cubicBezTo>
                      <a:cubicBezTo>
                        <a:pt x="780" y="256"/>
                        <a:pt x="791" y="241"/>
                        <a:pt x="808" y="232"/>
                      </a:cubicBezTo>
                      <a:cubicBezTo>
                        <a:pt x="822" y="224"/>
                        <a:pt x="833" y="213"/>
                        <a:pt x="845" y="203"/>
                      </a:cubicBezTo>
                      <a:cubicBezTo>
                        <a:pt x="857" y="194"/>
                        <a:pt x="870" y="189"/>
                        <a:pt x="883" y="183"/>
                      </a:cubicBezTo>
                      <a:cubicBezTo>
                        <a:pt x="888" y="181"/>
                        <a:pt x="889" y="179"/>
                        <a:pt x="890" y="177"/>
                      </a:cubicBezTo>
                      <a:cubicBezTo>
                        <a:pt x="868" y="174"/>
                        <a:pt x="846" y="169"/>
                        <a:pt x="824" y="166"/>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2" name="Freeform 26">
                  <a:extLst>
                    <a:ext uri="{FF2B5EF4-FFF2-40B4-BE49-F238E27FC236}">
                      <a16:creationId xmlns:a16="http://schemas.microsoft.com/office/drawing/2014/main" id="{10B81A56-3FA1-1342-8CD6-32C324D4ABE1}"/>
                    </a:ext>
                  </a:extLst>
                </p:cNvPr>
                <p:cNvSpPr>
                  <a:spLocks/>
                </p:cNvSpPr>
                <p:nvPr/>
              </p:nvSpPr>
              <p:spPr bwMode="auto">
                <a:xfrm>
                  <a:off x="4739600" y="7154773"/>
                  <a:ext cx="758966" cy="1208003"/>
                </a:xfrm>
                <a:custGeom>
                  <a:avLst/>
                  <a:gdLst>
                    <a:gd name="T0" fmla="*/ 1389 w 1439"/>
                    <a:gd name="T1" fmla="*/ 1282 h 2290"/>
                    <a:gd name="T2" fmla="*/ 1346 w 1439"/>
                    <a:gd name="T3" fmla="*/ 1148 h 2290"/>
                    <a:gd name="T4" fmla="*/ 1315 w 1439"/>
                    <a:gd name="T5" fmla="*/ 1075 h 2290"/>
                    <a:gd name="T6" fmla="*/ 1308 w 1439"/>
                    <a:gd name="T7" fmla="*/ 940 h 2290"/>
                    <a:gd name="T8" fmla="*/ 1356 w 1439"/>
                    <a:gd name="T9" fmla="*/ 863 h 2290"/>
                    <a:gd name="T10" fmla="*/ 1266 w 1439"/>
                    <a:gd name="T11" fmla="*/ 764 h 2290"/>
                    <a:gd name="T12" fmla="*/ 1198 w 1439"/>
                    <a:gd name="T13" fmla="*/ 784 h 2290"/>
                    <a:gd name="T14" fmla="*/ 1113 w 1439"/>
                    <a:gd name="T15" fmla="*/ 641 h 2290"/>
                    <a:gd name="T16" fmla="*/ 1152 w 1439"/>
                    <a:gd name="T17" fmla="*/ 531 h 2290"/>
                    <a:gd name="T18" fmla="*/ 1223 w 1439"/>
                    <a:gd name="T19" fmla="*/ 419 h 2290"/>
                    <a:gd name="T20" fmla="*/ 1415 w 1439"/>
                    <a:gd name="T21" fmla="*/ 355 h 2290"/>
                    <a:gd name="T22" fmla="*/ 1343 w 1439"/>
                    <a:gd name="T23" fmla="*/ 178 h 2290"/>
                    <a:gd name="T24" fmla="*/ 1300 w 1439"/>
                    <a:gd name="T25" fmla="*/ 122 h 2290"/>
                    <a:gd name="T26" fmla="*/ 1256 w 1439"/>
                    <a:gd name="T27" fmla="*/ 1 h 2290"/>
                    <a:gd name="T28" fmla="*/ 1073 w 1439"/>
                    <a:gd name="T29" fmla="*/ 100 h 2290"/>
                    <a:gd name="T30" fmla="*/ 919 w 1439"/>
                    <a:gd name="T31" fmla="*/ 202 h 2290"/>
                    <a:gd name="T32" fmla="*/ 786 w 1439"/>
                    <a:gd name="T33" fmla="*/ 273 h 2290"/>
                    <a:gd name="T34" fmla="*/ 712 w 1439"/>
                    <a:gd name="T35" fmla="*/ 145 h 2290"/>
                    <a:gd name="T36" fmla="*/ 544 w 1439"/>
                    <a:gd name="T37" fmla="*/ 240 h 2290"/>
                    <a:gd name="T38" fmla="*/ 455 w 1439"/>
                    <a:gd name="T39" fmla="*/ 334 h 2290"/>
                    <a:gd name="T40" fmla="*/ 452 w 1439"/>
                    <a:gd name="T41" fmla="*/ 521 h 2290"/>
                    <a:gd name="T42" fmla="*/ 385 w 1439"/>
                    <a:gd name="T43" fmla="*/ 608 h 2290"/>
                    <a:gd name="T44" fmla="*/ 355 w 1439"/>
                    <a:gd name="T45" fmla="*/ 692 h 2290"/>
                    <a:gd name="T46" fmla="*/ 321 w 1439"/>
                    <a:gd name="T47" fmla="*/ 825 h 2290"/>
                    <a:gd name="T48" fmla="*/ 280 w 1439"/>
                    <a:gd name="T49" fmla="*/ 997 h 2290"/>
                    <a:gd name="T50" fmla="*/ 256 w 1439"/>
                    <a:gd name="T51" fmla="*/ 1137 h 2290"/>
                    <a:gd name="T52" fmla="*/ 253 w 1439"/>
                    <a:gd name="T53" fmla="*/ 1306 h 2290"/>
                    <a:gd name="T54" fmla="*/ 153 w 1439"/>
                    <a:gd name="T55" fmla="*/ 1416 h 2290"/>
                    <a:gd name="T56" fmla="*/ 23 w 1439"/>
                    <a:gd name="T57" fmla="*/ 1487 h 2290"/>
                    <a:gd name="T58" fmla="*/ 181 w 1439"/>
                    <a:gd name="T59" fmla="*/ 1622 h 2290"/>
                    <a:gd name="T60" fmla="*/ 270 w 1439"/>
                    <a:gd name="T61" fmla="*/ 1801 h 2290"/>
                    <a:gd name="T62" fmla="*/ 298 w 1439"/>
                    <a:gd name="T63" fmla="*/ 1970 h 2290"/>
                    <a:gd name="T64" fmla="*/ 296 w 1439"/>
                    <a:gd name="T65" fmla="*/ 2098 h 2290"/>
                    <a:gd name="T66" fmla="*/ 244 w 1439"/>
                    <a:gd name="T67" fmla="*/ 2220 h 2290"/>
                    <a:gd name="T68" fmla="*/ 342 w 1439"/>
                    <a:gd name="T69" fmla="*/ 2248 h 2290"/>
                    <a:gd name="T70" fmla="*/ 544 w 1439"/>
                    <a:gd name="T71" fmla="*/ 2245 h 2290"/>
                    <a:gd name="T72" fmla="*/ 728 w 1439"/>
                    <a:gd name="T73" fmla="*/ 2121 h 2290"/>
                    <a:gd name="T74" fmla="*/ 852 w 1439"/>
                    <a:gd name="T75" fmla="*/ 2011 h 2290"/>
                    <a:gd name="T76" fmla="*/ 866 w 1439"/>
                    <a:gd name="T77" fmla="*/ 1915 h 2290"/>
                    <a:gd name="T78" fmla="*/ 914 w 1439"/>
                    <a:gd name="T79" fmla="*/ 1770 h 2290"/>
                    <a:gd name="T80" fmla="*/ 907 w 1439"/>
                    <a:gd name="T81" fmla="*/ 1681 h 2290"/>
                    <a:gd name="T82" fmla="*/ 906 w 1439"/>
                    <a:gd name="T83" fmla="*/ 1554 h 2290"/>
                    <a:gd name="T84" fmla="*/ 946 w 1439"/>
                    <a:gd name="T85" fmla="*/ 1428 h 2290"/>
                    <a:gd name="T86" fmla="*/ 1040 w 1439"/>
                    <a:gd name="T87" fmla="*/ 1382 h 2290"/>
                    <a:gd name="T88" fmla="*/ 1159 w 1439"/>
                    <a:gd name="T89" fmla="*/ 1394 h 2290"/>
                    <a:gd name="T90" fmla="*/ 1280 w 1439"/>
                    <a:gd name="T91" fmla="*/ 1383 h 2290"/>
                    <a:gd name="T92" fmla="*/ 1389 w 1439"/>
                    <a:gd name="T93" fmla="*/ 1429 h 2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39" h="2290">
                      <a:moveTo>
                        <a:pt x="1435" y="1386"/>
                      </a:moveTo>
                      <a:cubicBezTo>
                        <a:pt x="1432" y="1379"/>
                        <a:pt x="1439" y="1361"/>
                        <a:pt x="1437" y="1351"/>
                      </a:cubicBezTo>
                      <a:cubicBezTo>
                        <a:pt x="1432" y="1319"/>
                        <a:pt x="1408" y="1306"/>
                        <a:pt x="1389" y="1282"/>
                      </a:cubicBezTo>
                      <a:cubicBezTo>
                        <a:pt x="1382" y="1273"/>
                        <a:pt x="1357" y="1260"/>
                        <a:pt x="1353" y="1254"/>
                      </a:cubicBezTo>
                      <a:cubicBezTo>
                        <a:pt x="1348" y="1245"/>
                        <a:pt x="1351" y="1229"/>
                        <a:pt x="1348" y="1219"/>
                      </a:cubicBezTo>
                      <a:cubicBezTo>
                        <a:pt x="1343" y="1204"/>
                        <a:pt x="1319" y="1158"/>
                        <a:pt x="1346" y="1148"/>
                      </a:cubicBezTo>
                      <a:cubicBezTo>
                        <a:pt x="1335" y="1143"/>
                        <a:pt x="1337" y="1125"/>
                        <a:pt x="1328" y="1116"/>
                      </a:cubicBezTo>
                      <a:cubicBezTo>
                        <a:pt x="1318" y="1106"/>
                        <a:pt x="1295" y="1111"/>
                        <a:pt x="1292" y="1093"/>
                      </a:cubicBezTo>
                      <a:cubicBezTo>
                        <a:pt x="1288" y="1072"/>
                        <a:pt x="1303" y="1080"/>
                        <a:pt x="1315" y="1075"/>
                      </a:cubicBezTo>
                      <a:cubicBezTo>
                        <a:pt x="1334" y="1068"/>
                        <a:pt x="1330" y="1078"/>
                        <a:pt x="1336" y="1058"/>
                      </a:cubicBezTo>
                      <a:cubicBezTo>
                        <a:pt x="1343" y="1031"/>
                        <a:pt x="1324" y="1002"/>
                        <a:pt x="1316" y="978"/>
                      </a:cubicBezTo>
                      <a:cubicBezTo>
                        <a:pt x="1312" y="967"/>
                        <a:pt x="1306" y="952"/>
                        <a:pt x="1308" y="940"/>
                      </a:cubicBezTo>
                      <a:cubicBezTo>
                        <a:pt x="1310" y="921"/>
                        <a:pt x="1307" y="927"/>
                        <a:pt x="1323" y="919"/>
                      </a:cubicBezTo>
                      <a:cubicBezTo>
                        <a:pt x="1336" y="913"/>
                        <a:pt x="1345" y="923"/>
                        <a:pt x="1354" y="907"/>
                      </a:cubicBezTo>
                      <a:cubicBezTo>
                        <a:pt x="1360" y="898"/>
                        <a:pt x="1357" y="873"/>
                        <a:pt x="1356" y="863"/>
                      </a:cubicBezTo>
                      <a:cubicBezTo>
                        <a:pt x="1355" y="839"/>
                        <a:pt x="1357" y="812"/>
                        <a:pt x="1354" y="788"/>
                      </a:cubicBezTo>
                      <a:cubicBezTo>
                        <a:pt x="1350" y="756"/>
                        <a:pt x="1324" y="745"/>
                        <a:pt x="1292" y="748"/>
                      </a:cubicBezTo>
                      <a:cubicBezTo>
                        <a:pt x="1269" y="751"/>
                        <a:pt x="1280" y="752"/>
                        <a:pt x="1266" y="764"/>
                      </a:cubicBezTo>
                      <a:cubicBezTo>
                        <a:pt x="1248" y="779"/>
                        <a:pt x="1255" y="775"/>
                        <a:pt x="1234" y="773"/>
                      </a:cubicBezTo>
                      <a:cubicBezTo>
                        <a:pt x="1227" y="772"/>
                        <a:pt x="1220" y="770"/>
                        <a:pt x="1213" y="771"/>
                      </a:cubicBezTo>
                      <a:cubicBezTo>
                        <a:pt x="1207" y="772"/>
                        <a:pt x="1201" y="783"/>
                        <a:pt x="1198" y="784"/>
                      </a:cubicBezTo>
                      <a:cubicBezTo>
                        <a:pt x="1181" y="784"/>
                        <a:pt x="1178" y="770"/>
                        <a:pt x="1165" y="761"/>
                      </a:cubicBezTo>
                      <a:cubicBezTo>
                        <a:pt x="1139" y="743"/>
                        <a:pt x="1108" y="760"/>
                        <a:pt x="1101" y="723"/>
                      </a:cubicBezTo>
                      <a:cubicBezTo>
                        <a:pt x="1095" y="695"/>
                        <a:pt x="1103" y="665"/>
                        <a:pt x="1113" y="641"/>
                      </a:cubicBezTo>
                      <a:cubicBezTo>
                        <a:pt x="1118" y="630"/>
                        <a:pt x="1128" y="613"/>
                        <a:pt x="1129" y="603"/>
                      </a:cubicBezTo>
                      <a:cubicBezTo>
                        <a:pt x="1130" y="589"/>
                        <a:pt x="1119" y="580"/>
                        <a:pt x="1121" y="567"/>
                      </a:cubicBezTo>
                      <a:cubicBezTo>
                        <a:pt x="1123" y="550"/>
                        <a:pt x="1144" y="542"/>
                        <a:pt x="1152" y="531"/>
                      </a:cubicBezTo>
                      <a:cubicBezTo>
                        <a:pt x="1161" y="519"/>
                        <a:pt x="1159" y="507"/>
                        <a:pt x="1167" y="495"/>
                      </a:cubicBezTo>
                      <a:cubicBezTo>
                        <a:pt x="1182" y="472"/>
                        <a:pt x="1231" y="487"/>
                        <a:pt x="1236" y="462"/>
                      </a:cubicBezTo>
                      <a:cubicBezTo>
                        <a:pt x="1239" y="447"/>
                        <a:pt x="1219" y="437"/>
                        <a:pt x="1223" y="419"/>
                      </a:cubicBezTo>
                      <a:cubicBezTo>
                        <a:pt x="1228" y="402"/>
                        <a:pt x="1235" y="403"/>
                        <a:pt x="1249" y="401"/>
                      </a:cubicBezTo>
                      <a:cubicBezTo>
                        <a:pt x="1275" y="396"/>
                        <a:pt x="1316" y="415"/>
                        <a:pt x="1323" y="380"/>
                      </a:cubicBezTo>
                      <a:cubicBezTo>
                        <a:pt x="1342" y="378"/>
                        <a:pt x="1396" y="375"/>
                        <a:pt x="1415" y="355"/>
                      </a:cubicBezTo>
                      <a:cubicBezTo>
                        <a:pt x="1373" y="355"/>
                        <a:pt x="1411" y="262"/>
                        <a:pt x="1407" y="240"/>
                      </a:cubicBezTo>
                      <a:cubicBezTo>
                        <a:pt x="1404" y="223"/>
                        <a:pt x="1396" y="209"/>
                        <a:pt x="1382" y="196"/>
                      </a:cubicBezTo>
                      <a:cubicBezTo>
                        <a:pt x="1370" y="185"/>
                        <a:pt x="1354" y="186"/>
                        <a:pt x="1343" y="178"/>
                      </a:cubicBezTo>
                      <a:cubicBezTo>
                        <a:pt x="1337" y="174"/>
                        <a:pt x="1336" y="163"/>
                        <a:pt x="1330" y="158"/>
                      </a:cubicBezTo>
                      <a:cubicBezTo>
                        <a:pt x="1325" y="154"/>
                        <a:pt x="1318" y="155"/>
                        <a:pt x="1313" y="152"/>
                      </a:cubicBezTo>
                      <a:cubicBezTo>
                        <a:pt x="1296" y="138"/>
                        <a:pt x="1299" y="144"/>
                        <a:pt x="1300" y="122"/>
                      </a:cubicBezTo>
                      <a:cubicBezTo>
                        <a:pt x="1301" y="104"/>
                        <a:pt x="1307" y="94"/>
                        <a:pt x="1300" y="73"/>
                      </a:cubicBezTo>
                      <a:cubicBezTo>
                        <a:pt x="1295" y="58"/>
                        <a:pt x="1287" y="44"/>
                        <a:pt x="1280" y="30"/>
                      </a:cubicBezTo>
                      <a:cubicBezTo>
                        <a:pt x="1273" y="14"/>
                        <a:pt x="1274" y="3"/>
                        <a:pt x="1256" y="1"/>
                      </a:cubicBezTo>
                      <a:cubicBezTo>
                        <a:pt x="1242" y="0"/>
                        <a:pt x="1224" y="8"/>
                        <a:pt x="1210" y="10"/>
                      </a:cubicBezTo>
                      <a:cubicBezTo>
                        <a:pt x="1181" y="13"/>
                        <a:pt x="1150" y="7"/>
                        <a:pt x="1124" y="22"/>
                      </a:cubicBezTo>
                      <a:cubicBezTo>
                        <a:pt x="1091" y="39"/>
                        <a:pt x="1094" y="75"/>
                        <a:pt x="1073" y="100"/>
                      </a:cubicBezTo>
                      <a:cubicBezTo>
                        <a:pt x="1057" y="120"/>
                        <a:pt x="1013" y="121"/>
                        <a:pt x="1001" y="145"/>
                      </a:cubicBezTo>
                      <a:cubicBezTo>
                        <a:pt x="993" y="160"/>
                        <a:pt x="1011" y="224"/>
                        <a:pt x="978" y="216"/>
                      </a:cubicBezTo>
                      <a:cubicBezTo>
                        <a:pt x="983" y="187"/>
                        <a:pt x="933" y="196"/>
                        <a:pt x="919" y="202"/>
                      </a:cubicBezTo>
                      <a:cubicBezTo>
                        <a:pt x="895" y="211"/>
                        <a:pt x="878" y="219"/>
                        <a:pt x="850" y="222"/>
                      </a:cubicBezTo>
                      <a:cubicBezTo>
                        <a:pt x="832" y="223"/>
                        <a:pt x="815" y="220"/>
                        <a:pt x="803" y="233"/>
                      </a:cubicBezTo>
                      <a:cubicBezTo>
                        <a:pt x="793" y="243"/>
                        <a:pt x="796" y="265"/>
                        <a:pt x="786" y="273"/>
                      </a:cubicBezTo>
                      <a:cubicBezTo>
                        <a:pt x="769" y="287"/>
                        <a:pt x="734" y="263"/>
                        <a:pt x="713" y="265"/>
                      </a:cubicBezTo>
                      <a:cubicBezTo>
                        <a:pt x="713" y="239"/>
                        <a:pt x="717" y="217"/>
                        <a:pt x="725" y="194"/>
                      </a:cubicBezTo>
                      <a:cubicBezTo>
                        <a:pt x="736" y="164"/>
                        <a:pt x="747" y="156"/>
                        <a:pt x="712" y="145"/>
                      </a:cubicBezTo>
                      <a:cubicBezTo>
                        <a:pt x="669" y="132"/>
                        <a:pt x="626" y="131"/>
                        <a:pt x="580" y="133"/>
                      </a:cubicBezTo>
                      <a:cubicBezTo>
                        <a:pt x="580" y="161"/>
                        <a:pt x="587" y="186"/>
                        <a:pt x="572" y="212"/>
                      </a:cubicBezTo>
                      <a:cubicBezTo>
                        <a:pt x="565" y="223"/>
                        <a:pt x="549" y="231"/>
                        <a:pt x="544" y="240"/>
                      </a:cubicBezTo>
                      <a:cubicBezTo>
                        <a:pt x="538" y="250"/>
                        <a:pt x="535" y="263"/>
                        <a:pt x="529" y="274"/>
                      </a:cubicBezTo>
                      <a:cubicBezTo>
                        <a:pt x="518" y="292"/>
                        <a:pt x="500" y="325"/>
                        <a:pt x="472" y="314"/>
                      </a:cubicBezTo>
                      <a:cubicBezTo>
                        <a:pt x="467" y="321"/>
                        <a:pt x="459" y="325"/>
                        <a:pt x="455" y="334"/>
                      </a:cubicBezTo>
                      <a:cubicBezTo>
                        <a:pt x="449" y="346"/>
                        <a:pt x="452" y="360"/>
                        <a:pt x="452" y="373"/>
                      </a:cubicBezTo>
                      <a:cubicBezTo>
                        <a:pt x="452" y="400"/>
                        <a:pt x="462" y="421"/>
                        <a:pt x="464" y="447"/>
                      </a:cubicBezTo>
                      <a:cubicBezTo>
                        <a:pt x="467" y="473"/>
                        <a:pt x="460" y="496"/>
                        <a:pt x="452" y="521"/>
                      </a:cubicBezTo>
                      <a:cubicBezTo>
                        <a:pt x="446" y="539"/>
                        <a:pt x="450" y="537"/>
                        <a:pt x="433" y="548"/>
                      </a:cubicBezTo>
                      <a:cubicBezTo>
                        <a:pt x="420" y="556"/>
                        <a:pt x="403" y="558"/>
                        <a:pt x="393" y="572"/>
                      </a:cubicBezTo>
                      <a:cubicBezTo>
                        <a:pt x="388" y="580"/>
                        <a:pt x="380" y="598"/>
                        <a:pt x="385" y="608"/>
                      </a:cubicBezTo>
                      <a:cubicBezTo>
                        <a:pt x="392" y="620"/>
                        <a:pt x="414" y="607"/>
                        <a:pt x="408" y="630"/>
                      </a:cubicBezTo>
                      <a:cubicBezTo>
                        <a:pt x="403" y="647"/>
                        <a:pt x="381" y="644"/>
                        <a:pt x="370" y="653"/>
                      </a:cubicBezTo>
                      <a:cubicBezTo>
                        <a:pt x="358" y="663"/>
                        <a:pt x="357" y="677"/>
                        <a:pt x="355" y="692"/>
                      </a:cubicBezTo>
                      <a:cubicBezTo>
                        <a:pt x="348" y="727"/>
                        <a:pt x="329" y="755"/>
                        <a:pt x="303" y="778"/>
                      </a:cubicBezTo>
                      <a:cubicBezTo>
                        <a:pt x="296" y="785"/>
                        <a:pt x="275" y="792"/>
                        <a:pt x="286" y="810"/>
                      </a:cubicBezTo>
                      <a:cubicBezTo>
                        <a:pt x="291" y="818"/>
                        <a:pt x="313" y="821"/>
                        <a:pt x="321" y="825"/>
                      </a:cubicBezTo>
                      <a:cubicBezTo>
                        <a:pt x="337" y="835"/>
                        <a:pt x="347" y="845"/>
                        <a:pt x="353" y="863"/>
                      </a:cubicBezTo>
                      <a:cubicBezTo>
                        <a:pt x="361" y="891"/>
                        <a:pt x="356" y="916"/>
                        <a:pt x="337" y="935"/>
                      </a:cubicBezTo>
                      <a:cubicBezTo>
                        <a:pt x="319" y="951"/>
                        <a:pt x="293" y="976"/>
                        <a:pt x="280" y="997"/>
                      </a:cubicBezTo>
                      <a:cubicBezTo>
                        <a:pt x="258" y="1034"/>
                        <a:pt x="305" y="1042"/>
                        <a:pt x="295" y="1071"/>
                      </a:cubicBezTo>
                      <a:cubicBezTo>
                        <a:pt x="291" y="1083"/>
                        <a:pt x="268" y="1087"/>
                        <a:pt x="260" y="1098"/>
                      </a:cubicBezTo>
                      <a:cubicBezTo>
                        <a:pt x="251" y="1111"/>
                        <a:pt x="251" y="1123"/>
                        <a:pt x="256" y="1137"/>
                      </a:cubicBezTo>
                      <a:cubicBezTo>
                        <a:pt x="264" y="1168"/>
                        <a:pt x="309" y="1178"/>
                        <a:pt x="313" y="1203"/>
                      </a:cubicBezTo>
                      <a:cubicBezTo>
                        <a:pt x="316" y="1221"/>
                        <a:pt x="294" y="1262"/>
                        <a:pt x="283" y="1274"/>
                      </a:cubicBezTo>
                      <a:cubicBezTo>
                        <a:pt x="274" y="1286"/>
                        <a:pt x="262" y="1296"/>
                        <a:pt x="253" y="1306"/>
                      </a:cubicBezTo>
                      <a:cubicBezTo>
                        <a:pt x="245" y="1315"/>
                        <a:pt x="240" y="1322"/>
                        <a:pt x="233" y="1333"/>
                      </a:cubicBezTo>
                      <a:cubicBezTo>
                        <a:pt x="217" y="1355"/>
                        <a:pt x="199" y="1378"/>
                        <a:pt x="179" y="1397"/>
                      </a:cubicBezTo>
                      <a:cubicBezTo>
                        <a:pt x="167" y="1408"/>
                        <a:pt x="171" y="1415"/>
                        <a:pt x="153" y="1416"/>
                      </a:cubicBezTo>
                      <a:cubicBezTo>
                        <a:pt x="119" y="1416"/>
                        <a:pt x="80" y="1378"/>
                        <a:pt x="62" y="1433"/>
                      </a:cubicBezTo>
                      <a:cubicBezTo>
                        <a:pt x="59" y="1443"/>
                        <a:pt x="65" y="1460"/>
                        <a:pt x="60" y="1469"/>
                      </a:cubicBezTo>
                      <a:cubicBezTo>
                        <a:pt x="51" y="1483"/>
                        <a:pt x="32" y="1474"/>
                        <a:pt x="23" y="1487"/>
                      </a:cubicBezTo>
                      <a:cubicBezTo>
                        <a:pt x="0" y="1517"/>
                        <a:pt x="46" y="1525"/>
                        <a:pt x="64" y="1530"/>
                      </a:cubicBezTo>
                      <a:cubicBezTo>
                        <a:pt x="89" y="1538"/>
                        <a:pt x="101" y="1556"/>
                        <a:pt x="127" y="1569"/>
                      </a:cubicBezTo>
                      <a:cubicBezTo>
                        <a:pt x="153" y="1581"/>
                        <a:pt x="166" y="1596"/>
                        <a:pt x="181" y="1622"/>
                      </a:cubicBezTo>
                      <a:cubicBezTo>
                        <a:pt x="194" y="1646"/>
                        <a:pt x="203" y="1666"/>
                        <a:pt x="223" y="1687"/>
                      </a:cubicBezTo>
                      <a:cubicBezTo>
                        <a:pt x="259" y="1722"/>
                        <a:pt x="235" y="1715"/>
                        <a:pt x="221" y="1752"/>
                      </a:cubicBezTo>
                      <a:cubicBezTo>
                        <a:pt x="207" y="1789"/>
                        <a:pt x="242" y="1796"/>
                        <a:pt x="270" y="1801"/>
                      </a:cubicBezTo>
                      <a:cubicBezTo>
                        <a:pt x="271" y="1835"/>
                        <a:pt x="274" y="1839"/>
                        <a:pt x="298" y="1862"/>
                      </a:cubicBezTo>
                      <a:cubicBezTo>
                        <a:pt x="313" y="1876"/>
                        <a:pt x="332" y="1898"/>
                        <a:pt x="329" y="1921"/>
                      </a:cubicBezTo>
                      <a:cubicBezTo>
                        <a:pt x="326" y="1942"/>
                        <a:pt x="295" y="1946"/>
                        <a:pt x="298" y="1970"/>
                      </a:cubicBezTo>
                      <a:cubicBezTo>
                        <a:pt x="302" y="1991"/>
                        <a:pt x="335" y="1992"/>
                        <a:pt x="334" y="2021"/>
                      </a:cubicBezTo>
                      <a:cubicBezTo>
                        <a:pt x="333" y="2048"/>
                        <a:pt x="314" y="2038"/>
                        <a:pt x="288" y="2039"/>
                      </a:cubicBezTo>
                      <a:cubicBezTo>
                        <a:pt x="285" y="2060"/>
                        <a:pt x="298" y="2079"/>
                        <a:pt x="296" y="2098"/>
                      </a:cubicBezTo>
                      <a:cubicBezTo>
                        <a:pt x="292" y="2123"/>
                        <a:pt x="261" y="2132"/>
                        <a:pt x="253" y="2156"/>
                      </a:cubicBezTo>
                      <a:cubicBezTo>
                        <a:pt x="250" y="2166"/>
                        <a:pt x="248" y="2180"/>
                        <a:pt x="246" y="2189"/>
                      </a:cubicBezTo>
                      <a:cubicBezTo>
                        <a:pt x="244" y="2202"/>
                        <a:pt x="235" y="2206"/>
                        <a:pt x="244" y="2220"/>
                      </a:cubicBezTo>
                      <a:cubicBezTo>
                        <a:pt x="248" y="2225"/>
                        <a:pt x="267" y="2229"/>
                        <a:pt x="273" y="2235"/>
                      </a:cubicBezTo>
                      <a:cubicBezTo>
                        <a:pt x="284" y="2246"/>
                        <a:pt x="279" y="2258"/>
                        <a:pt x="287" y="2268"/>
                      </a:cubicBezTo>
                      <a:cubicBezTo>
                        <a:pt x="304" y="2290"/>
                        <a:pt x="322" y="2254"/>
                        <a:pt x="342" y="2248"/>
                      </a:cubicBezTo>
                      <a:cubicBezTo>
                        <a:pt x="364" y="2240"/>
                        <a:pt x="395" y="2234"/>
                        <a:pt x="418" y="2236"/>
                      </a:cubicBezTo>
                      <a:cubicBezTo>
                        <a:pt x="450" y="2237"/>
                        <a:pt x="490" y="2248"/>
                        <a:pt x="524" y="2265"/>
                      </a:cubicBezTo>
                      <a:cubicBezTo>
                        <a:pt x="526" y="2257"/>
                        <a:pt x="531" y="2254"/>
                        <a:pt x="544" y="2245"/>
                      </a:cubicBezTo>
                      <a:cubicBezTo>
                        <a:pt x="555" y="2238"/>
                        <a:pt x="582" y="2228"/>
                        <a:pt x="587" y="2217"/>
                      </a:cubicBezTo>
                      <a:cubicBezTo>
                        <a:pt x="612" y="2225"/>
                        <a:pt x="638" y="2177"/>
                        <a:pt x="657" y="2164"/>
                      </a:cubicBezTo>
                      <a:cubicBezTo>
                        <a:pt x="679" y="2147"/>
                        <a:pt x="704" y="2135"/>
                        <a:pt x="728" y="2121"/>
                      </a:cubicBezTo>
                      <a:cubicBezTo>
                        <a:pt x="742" y="2113"/>
                        <a:pt x="759" y="2101"/>
                        <a:pt x="773" y="2097"/>
                      </a:cubicBezTo>
                      <a:cubicBezTo>
                        <a:pt x="797" y="2090"/>
                        <a:pt x="803" y="2101"/>
                        <a:pt x="820" y="2076"/>
                      </a:cubicBezTo>
                      <a:cubicBezTo>
                        <a:pt x="835" y="2054"/>
                        <a:pt x="861" y="2038"/>
                        <a:pt x="852" y="2011"/>
                      </a:cubicBezTo>
                      <a:cubicBezTo>
                        <a:pt x="847" y="1998"/>
                        <a:pt x="827" y="1985"/>
                        <a:pt x="827" y="1972"/>
                      </a:cubicBezTo>
                      <a:cubicBezTo>
                        <a:pt x="826" y="1954"/>
                        <a:pt x="834" y="1957"/>
                        <a:pt x="848" y="1947"/>
                      </a:cubicBezTo>
                      <a:cubicBezTo>
                        <a:pt x="862" y="1936"/>
                        <a:pt x="867" y="1935"/>
                        <a:pt x="866" y="1915"/>
                      </a:cubicBezTo>
                      <a:cubicBezTo>
                        <a:pt x="864" y="1896"/>
                        <a:pt x="856" y="1895"/>
                        <a:pt x="850" y="1878"/>
                      </a:cubicBezTo>
                      <a:cubicBezTo>
                        <a:pt x="843" y="1855"/>
                        <a:pt x="845" y="1825"/>
                        <a:pt x="865" y="1811"/>
                      </a:cubicBezTo>
                      <a:cubicBezTo>
                        <a:pt x="885" y="1796"/>
                        <a:pt x="906" y="1797"/>
                        <a:pt x="914" y="1770"/>
                      </a:cubicBezTo>
                      <a:cubicBezTo>
                        <a:pt x="916" y="1760"/>
                        <a:pt x="914" y="1748"/>
                        <a:pt x="917" y="1738"/>
                      </a:cubicBezTo>
                      <a:cubicBezTo>
                        <a:pt x="920" y="1729"/>
                        <a:pt x="927" y="1720"/>
                        <a:pt x="925" y="1709"/>
                      </a:cubicBezTo>
                      <a:cubicBezTo>
                        <a:pt x="923" y="1697"/>
                        <a:pt x="911" y="1690"/>
                        <a:pt x="907" y="1681"/>
                      </a:cubicBezTo>
                      <a:cubicBezTo>
                        <a:pt x="903" y="1672"/>
                        <a:pt x="901" y="1657"/>
                        <a:pt x="900" y="1648"/>
                      </a:cubicBezTo>
                      <a:cubicBezTo>
                        <a:pt x="898" y="1615"/>
                        <a:pt x="919" y="1616"/>
                        <a:pt x="935" y="1594"/>
                      </a:cubicBezTo>
                      <a:cubicBezTo>
                        <a:pt x="957" y="1565"/>
                        <a:pt x="918" y="1569"/>
                        <a:pt x="906" y="1554"/>
                      </a:cubicBezTo>
                      <a:cubicBezTo>
                        <a:pt x="903" y="1551"/>
                        <a:pt x="898" y="1531"/>
                        <a:pt x="898" y="1525"/>
                      </a:cubicBezTo>
                      <a:cubicBezTo>
                        <a:pt x="897" y="1508"/>
                        <a:pt x="910" y="1505"/>
                        <a:pt x="918" y="1493"/>
                      </a:cubicBezTo>
                      <a:cubicBezTo>
                        <a:pt x="928" y="1477"/>
                        <a:pt x="927" y="1434"/>
                        <a:pt x="946" y="1428"/>
                      </a:cubicBezTo>
                      <a:cubicBezTo>
                        <a:pt x="969" y="1420"/>
                        <a:pt x="984" y="1459"/>
                        <a:pt x="1007" y="1439"/>
                      </a:cubicBezTo>
                      <a:cubicBezTo>
                        <a:pt x="1017" y="1430"/>
                        <a:pt x="1014" y="1420"/>
                        <a:pt x="1017" y="1409"/>
                      </a:cubicBezTo>
                      <a:cubicBezTo>
                        <a:pt x="1022" y="1392"/>
                        <a:pt x="1026" y="1393"/>
                        <a:pt x="1040" y="1382"/>
                      </a:cubicBezTo>
                      <a:cubicBezTo>
                        <a:pt x="1058" y="1368"/>
                        <a:pt x="1061" y="1342"/>
                        <a:pt x="1083" y="1332"/>
                      </a:cubicBezTo>
                      <a:cubicBezTo>
                        <a:pt x="1098" y="1324"/>
                        <a:pt x="1132" y="1330"/>
                        <a:pt x="1147" y="1339"/>
                      </a:cubicBezTo>
                      <a:cubicBezTo>
                        <a:pt x="1173" y="1354"/>
                        <a:pt x="1148" y="1375"/>
                        <a:pt x="1159" y="1394"/>
                      </a:cubicBezTo>
                      <a:cubicBezTo>
                        <a:pt x="1163" y="1400"/>
                        <a:pt x="1184" y="1407"/>
                        <a:pt x="1191" y="1406"/>
                      </a:cubicBezTo>
                      <a:cubicBezTo>
                        <a:pt x="1207" y="1405"/>
                        <a:pt x="1202" y="1392"/>
                        <a:pt x="1211" y="1385"/>
                      </a:cubicBezTo>
                      <a:cubicBezTo>
                        <a:pt x="1225" y="1373"/>
                        <a:pt x="1263" y="1381"/>
                        <a:pt x="1280" y="1383"/>
                      </a:cubicBezTo>
                      <a:cubicBezTo>
                        <a:pt x="1294" y="1385"/>
                        <a:pt x="1302" y="1390"/>
                        <a:pt x="1312" y="1397"/>
                      </a:cubicBezTo>
                      <a:cubicBezTo>
                        <a:pt x="1324" y="1405"/>
                        <a:pt x="1325" y="1412"/>
                        <a:pt x="1333" y="1421"/>
                      </a:cubicBezTo>
                      <a:cubicBezTo>
                        <a:pt x="1347" y="1436"/>
                        <a:pt x="1371" y="1442"/>
                        <a:pt x="1389" y="1429"/>
                      </a:cubicBezTo>
                      <a:cubicBezTo>
                        <a:pt x="1405" y="1417"/>
                        <a:pt x="1418" y="1398"/>
                        <a:pt x="1438" y="1389"/>
                      </a:cubicBezTo>
                      <a:cubicBezTo>
                        <a:pt x="1437" y="1388"/>
                        <a:pt x="1436" y="1388"/>
                        <a:pt x="1435" y="1386"/>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3" name="Freeform 27">
                  <a:extLst>
                    <a:ext uri="{FF2B5EF4-FFF2-40B4-BE49-F238E27FC236}">
                      <a16:creationId xmlns:a16="http://schemas.microsoft.com/office/drawing/2014/main" id="{1DAD787B-DF7E-934B-A97D-8062902CC6DB}"/>
                    </a:ext>
                  </a:extLst>
                </p:cNvPr>
                <p:cNvSpPr>
                  <a:spLocks/>
                </p:cNvSpPr>
                <p:nvPr/>
              </p:nvSpPr>
              <p:spPr bwMode="auto">
                <a:xfrm>
                  <a:off x="4461156" y="7184918"/>
                  <a:ext cx="527412" cy="460426"/>
                </a:xfrm>
                <a:custGeom>
                  <a:avLst/>
                  <a:gdLst>
                    <a:gd name="T0" fmla="*/ 983 w 1000"/>
                    <a:gd name="T1" fmla="*/ 277 h 873"/>
                    <a:gd name="T2" fmla="*/ 997 w 1000"/>
                    <a:gd name="T3" fmla="*/ 256 h 873"/>
                    <a:gd name="T4" fmla="*/ 949 w 1000"/>
                    <a:gd name="T5" fmla="*/ 129 h 873"/>
                    <a:gd name="T6" fmla="*/ 895 w 1000"/>
                    <a:gd name="T7" fmla="*/ 35 h 873"/>
                    <a:gd name="T8" fmla="*/ 862 w 1000"/>
                    <a:gd name="T9" fmla="*/ 2 h 873"/>
                    <a:gd name="T10" fmla="*/ 653 w 1000"/>
                    <a:gd name="T11" fmla="*/ 70 h 873"/>
                    <a:gd name="T12" fmla="*/ 636 w 1000"/>
                    <a:gd name="T13" fmla="*/ 184 h 873"/>
                    <a:gd name="T14" fmla="*/ 545 w 1000"/>
                    <a:gd name="T15" fmla="*/ 273 h 873"/>
                    <a:gd name="T16" fmla="*/ 375 w 1000"/>
                    <a:gd name="T17" fmla="*/ 264 h 873"/>
                    <a:gd name="T18" fmla="*/ 236 w 1000"/>
                    <a:gd name="T19" fmla="*/ 180 h 873"/>
                    <a:gd name="T20" fmla="*/ 250 w 1000"/>
                    <a:gd name="T21" fmla="*/ 90 h 873"/>
                    <a:gd name="T22" fmla="*/ 275 w 1000"/>
                    <a:gd name="T23" fmla="*/ 16 h 873"/>
                    <a:gd name="T24" fmla="*/ 213 w 1000"/>
                    <a:gd name="T25" fmla="*/ 16 h 873"/>
                    <a:gd name="T26" fmla="*/ 173 w 1000"/>
                    <a:gd name="T27" fmla="*/ 30 h 873"/>
                    <a:gd name="T28" fmla="*/ 116 w 1000"/>
                    <a:gd name="T29" fmla="*/ 78 h 873"/>
                    <a:gd name="T30" fmla="*/ 90 w 1000"/>
                    <a:gd name="T31" fmla="*/ 158 h 873"/>
                    <a:gd name="T32" fmla="*/ 65 w 1000"/>
                    <a:gd name="T33" fmla="*/ 290 h 873"/>
                    <a:gd name="T34" fmla="*/ 34 w 1000"/>
                    <a:gd name="T35" fmla="*/ 356 h 873"/>
                    <a:gd name="T36" fmla="*/ 19 w 1000"/>
                    <a:gd name="T37" fmla="*/ 432 h 873"/>
                    <a:gd name="T38" fmla="*/ 37 w 1000"/>
                    <a:gd name="T39" fmla="*/ 556 h 873"/>
                    <a:gd name="T40" fmla="*/ 26 w 1000"/>
                    <a:gd name="T41" fmla="*/ 638 h 873"/>
                    <a:gd name="T42" fmla="*/ 1 w 1000"/>
                    <a:gd name="T43" fmla="*/ 695 h 873"/>
                    <a:gd name="T44" fmla="*/ 35 w 1000"/>
                    <a:gd name="T45" fmla="*/ 761 h 873"/>
                    <a:gd name="T46" fmla="*/ 17 w 1000"/>
                    <a:gd name="T47" fmla="*/ 798 h 873"/>
                    <a:gd name="T48" fmla="*/ 29 w 1000"/>
                    <a:gd name="T49" fmla="*/ 851 h 873"/>
                    <a:gd name="T50" fmla="*/ 111 w 1000"/>
                    <a:gd name="T51" fmla="*/ 778 h 873"/>
                    <a:gd name="T52" fmla="*/ 195 w 1000"/>
                    <a:gd name="T53" fmla="*/ 872 h 873"/>
                    <a:gd name="T54" fmla="*/ 291 w 1000"/>
                    <a:gd name="T55" fmla="*/ 788 h 873"/>
                    <a:gd name="T56" fmla="*/ 336 w 1000"/>
                    <a:gd name="T57" fmla="*/ 719 h 873"/>
                    <a:gd name="T58" fmla="*/ 440 w 1000"/>
                    <a:gd name="T59" fmla="*/ 671 h 873"/>
                    <a:gd name="T60" fmla="*/ 543 w 1000"/>
                    <a:gd name="T61" fmla="*/ 688 h 873"/>
                    <a:gd name="T62" fmla="*/ 652 w 1000"/>
                    <a:gd name="T63" fmla="*/ 698 h 873"/>
                    <a:gd name="T64" fmla="*/ 768 w 1000"/>
                    <a:gd name="T65" fmla="*/ 735 h 873"/>
                    <a:gd name="T66" fmla="*/ 831 w 1000"/>
                    <a:gd name="T67" fmla="*/ 721 h 873"/>
                    <a:gd name="T68" fmla="*/ 898 w 1000"/>
                    <a:gd name="T69" fmla="*/ 596 h 873"/>
                    <a:gd name="T70" fmla="*/ 913 w 1000"/>
                    <a:gd name="T71" fmla="*/ 551 h 873"/>
                    <a:gd name="T72" fmla="*/ 961 w 1000"/>
                    <a:gd name="T73" fmla="*/ 491 h 873"/>
                    <a:gd name="T74" fmla="*/ 992 w 1000"/>
                    <a:gd name="T75" fmla="*/ 39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0" h="873">
                      <a:moveTo>
                        <a:pt x="980" y="316"/>
                      </a:moveTo>
                      <a:cubicBezTo>
                        <a:pt x="980" y="303"/>
                        <a:pt x="977" y="289"/>
                        <a:pt x="983" y="277"/>
                      </a:cubicBezTo>
                      <a:cubicBezTo>
                        <a:pt x="987" y="268"/>
                        <a:pt x="995" y="264"/>
                        <a:pt x="1000" y="257"/>
                      </a:cubicBezTo>
                      <a:cubicBezTo>
                        <a:pt x="999" y="257"/>
                        <a:pt x="998" y="257"/>
                        <a:pt x="997" y="256"/>
                      </a:cubicBezTo>
                      <a:cubicBezTo>
                        <a:pt x="973" y="244"/>
                        <a:pt x="979" y="211"/>
                        <a:pt x="972" y="190"/>
                      </a:cubicBezTo>
                      <a:cubicBezTo>
                        <a:pt x="964" y="167"/>
                        <a:pt x="952" y="155"/>
                        <a:pt x="949" y="129"/>
                      </a:cubicBezTo>
                      <a:cubicBezTo>
                        <a:pt x="947" y="108"/>
                        <a:pt x="952" y="86"/>
                        <a:pt x="946" y="66"/>
                      </a:cubicBezTo>
                      <a:cubicBezTo>
                        <a:pt x="937" y="31"/>
                        <a:pt x="920" y="49"/>
                        <a:pt x="895" y="35"/>
                      </a:cubicBezTo>
                      <a:cubicBezTo>
                        <a:pt x="883" y="28"/>
                        <a:pt x="877" y="13"/>
                        <a:pt x="869" y="0"/>
                      </a:cubicBezTo>
                      <a:cubicBezTo>
                        <a:pt x="867" y="0"/>
                        <a:pt x="864" y="1"/>
                        <a:pt x="862" y="2"/>
                      </a:cubicBezTo>
                      <a:cubicBezTo>
                        <a:pt x="804" y="16"/>
                        <a:pt x="798" y="16"/>
                        <a:pt x="756" y="24"/>
                      </a:cubicBezTo>
                      <a:cubicBezTo>
                        <a:pt x="715" y="32"/>
                        <a:pt x="676" y="49"/>
                        <a:pt x="653" y="70"/>
                      </a:cubicBezTo>
                      <a:cubicBezTo>
                        <a:pt x="631" y="91"/>
                        <a:pt x="647" y="111"/>
                        <a:pt x="647" y="130"/>
                      </a:cubicBezTo>
                      <a:cubicBezTo>
                        <a:pt x="647" y="149"/>
                        <a:pt x="640" y="150"/>
                        <a:pt x="636" y="184"/>
                      </a:cubicBezTo>
                      <a:cubicBezTo>
                        <a:pt x="632" y="217"/>
                        <a:pt x="611" y="225"/>
                        <a:pt x="589" y="240"/>
                      </a:cubicBezTo>
                      <a:cubicBezTo>
                        <a:pt x="568" y="254"/>
                        <a:pt x="573" y="270"/>
                        <a:pt x="545" y="273"/>
                      </a:cubicBezTo>
                      <a:cubicBezTo>
                        <a:pt x="517" y="276"/>
                        <a:pt x="494" y="270"/>
                        <a:pt x="458" y="272"/>
                      </a:cubicBezTo>
                      <a:cubicBezTo>
                        <a:pt x="422" y="273"/>
                        <a:pt x="414" y="270"/>
                        <a:pt x="375" y="264"/>
                      </a:cubicBezTo>
                      <a:cubicBezTo>
                        <a:pt x="337" y="257"/>
                        <a:pt x="319" y="246"/>
                        <a:pt x="299" y="233"/>
                      </a:cubicBezTo>
                      <a:cubicBezTo>
                        <a:pt x="279" y="220"/>
                        <a:pt x="263" y="206"/>
                        <a:pt x="236" y="180"/>
                      </a:cubicBezTo>
                      <a:cubicBezTo>
                        <a:pt x="218" y="161"/>
                        <a:pt x="220" y="151"/>
                        <a:pt x="220" y="129"/>
                      </a:cubicBezTo>
                      <a:cubicBezTo>
                        <a:pt x="220" y="106"/>
                        <a:pt x="235" y="105"/>
                        <a:pt x="250" y="90"/>
                      </a:cubicBezTo>
                      <a:cubicBezTo>
                        <a:pt x="264" y="75"/>
                        <a:pt x="251" y="74"/>
                        <a:pt x="259" y="53"/>
                      </a:cubicBezTo>
                      <a:cubicBezTo>
                        <a:pt x="265" y="37"/>
                        <a:pt x="272" y="29"/>
                        <a:pt x="275" y="16"/>
                      </a:cubicBezTo>
                      <a:cubicBezTo>
                        <a:pt x="262" y="12"/>
                        <a:pt x="243" y="13"/>
                        <a:pt x="231" y="13"/>
                      </a:cubicBezTo>
                      <a:cubicBezTo>
                        <a:pt x="223" y="13"/>
                        <a:pt x="218" y="12"/>
                        <a:pt x="213" y="16"/>
                      </a:cubicBezTo>
                      <a:cubicBezTo>
                        <a:pt x="205" y="23"/>
                        <a:pt x="208" y="29"/>
                        <a:pt x="194" y="31"/>
                      </a:cubicBezTo>
                      <a:cubicBezTo>
                        <a:pt x="187" y="31"/>
                        <a:pt x="179" y="28"/>
                        <a:pt x="173" y="30"/>
                      </a:cubicBezTo>
                      <a:cubicBezTo>
                        <a:pt x="165" y="32"/>
                        <a:pt x="158" y="41"/>
                        <a:pt x="151" y="45"/>
                      </a:cubicBezTo>
                      <a:cubicBezTo>
                        <a:pt x="136" y="54"/>
                        <a:pt x="125" y="63"/>
                        <a:pt x="116" y="78"/>
                      </a:cubicBezTo>
                      <a:cubicBezTo>
                        <a:pt x="108" y="91"/>
                        <a:pt x="104" y="104"/>
                        <a:pt x="104" y="118"/>
                      </a:cubicBezTo>
                      <a:cubicBezTo>
                        <a:pt x="104" y="135"/>
                        <a:pt x="94" y="143"/>
                        <a:pt x="90" y="158"/>
                      </a:cubicBezTo>
                      <a:cubicBezTo>
                        <a:pt x="83" y="188"/>
                        <a:pt x="75" y="213"/>
                        <a:pt x="76" y="243"/>
                      </a:cubicBezTo>
                      <a:cubicBezTo>
                        <a:pt x="77" y="259"/>
                        <a:pt x="76" y="279"/>
                        <a:pt x="65" y="290"/>
                      </a:cubicBezTo>
                      <a:cubicBezTo>
                        <a:pt x="55" y="300"/>
                        <a:pt x="35" y="298"/>
                        <a:pt x="28" y="310"/>
                      </a:cubicBezTo>
                      <a:cubicBezTo>
                        <a:pt x="19" y="325"/>
                        <a:pt x="25" y="345"/>
                        <a:pt x="34" y="356"/>
                      </a:cubicBezTo>
                      <a:cubicBezTo>
                        <a:pt x="44" y="369"/>
                        <a:pt x="48" y="383"/>
                        <a:pt x="47" y="400"/>
                      </a:cubicBezTo>
                      <a:cubicBezTo>
                        <a:pt x="45" y="418"/>
                        <a:pt x="30" y="420"/>
                        <a:pt x="19" y="432"/>
                      </a:cubicBezTo>
                      <a:cubicBezTo>
                        <a:pt x="7" y="444"/>
                        <a:pt x="12" y="457"/>
                        <a:pt x="14" y="471"/>
                      </a:cubicBezTo>
                      <a:cubicBezTo>
                        <a:pt x="19" y="500"/>
                        <a:pt x="37" y="524"/>
                        <a:pt x="37" y="556"/>
                      </a:cubicBezTo>
                      <a:cubicBezTo>
                        <a:pt x="36" y="573"/>
                        <a:pt x="19" y="577"/>
                        <a:pt x="17" y="593"/>
                      </a:cubicBezTo>
                      <a:cubicBezTo>
                        <a:pt x="16" y="607"/>
                        <a:pt x="26" y="623"/>
                        <a:pt x="26" y="638"/>
                      </a:cubicBezTo>
                      <a:cubicBezTo>
                        <a:pt x="27" y="652"/>
                        <a:pt x="26" y="666"/>
                        <a:pt x="18" y="677"/>
                      </a:cubicBezTo>
                      <a:cubicBezTo>
                        <a:pt x="13" y="684"/>
                        <a:pt x="2" y="687"/>
                        <a:pt x="1" y="695"/>
                      </a:cubicBezTo>
                      <a:cubicBezTo>
                        <a:pt x="0" y="703"/>
                        <a:pt x="8" y="709"/>
                        <a:pt x="12" y="714"/>
                      </a:cubicBezTo>
                      <a:cubicBezTo>
                        <a:pt x="24" y="727"/>
                        <a:pt x="45" y="742"/>
                        <a:pt x="35" y="761"/>
                      </a:cubicBezTo>
                      <a:cubicBezTo>
                        <a:pt x="32" y="768"/>
                        <a:pt x="24" y="771"/>
                        <a:pt x="22" y="779"/>
                      </a:cubicBezTo>
                      <a:cubicBezTo>
                        <a:pt x="20" y="786"/>
                        <a:pt x="20" y="792"/>
                        <a:pt x="17" y="798"/>
                      </a:cubicBezTo>
                      <a:cubicBezTo>
                        <a:pt x="11" y="812"/>
                        <a:pt x="5" y="823"/>
                        <a:pt x="16" y="838"/>
                      </a:cubicBezTo>
                      <a:cubicBezTo>
                        <a:pt x="20" y="843"/>
                        <a:pt x="24" y="847"/>
                        <a:pt x="29" y="851"/>
                      </a:cubicBezTo>
                      <a:cubicBezTo>
                        <a:pt x="34" y="839"/>
                        <a:pt x="46" y="843"/>
                        <a:pt x="56" y="835"/>
                      </a:cubicBezTo>
                      <a:cubicBezTo>
                        <a:pt x="82" y="814"/>
                        <a:pt x="70" y="783"/>
                        <a:pt x="111" y="778"/>
                      </a:cubicBezTo>
                      <a:cubicBezTo>
                        <a:pt x="133" y="776"/>
                        <a:pt x="165" y="782"/>
                        <a:pt x="180" y="798"/>
                      </a:cubicBezTo>
                      <a:cubicBezTo>
                        <a:pt x="194" y="815"/>
                        <a:pt x="209" y="853"/>
                        <a:pt x="195" y="872"/>
                      </a:cubicBezTo>
                      <a:cubicBezTo>
                        <a:pt x="236" y="873"/>
                        <a:pt x="240" y="842"/>
                        <a:pt x="261" y="816"/>
                      </a:cubicBezTo>
                      <a:cubicBezTo>
                        <a:pt x="271" y="805"/>
                        <a:pt x="283" y="803"/>
                        <a:pt x="291" y="788"/>
                      </a:cubicBezTo>
                      <a:cubicBezTo>
                        <a:pt x="297" y="776"/>
                        <a:pt x="294" y="759"/>
                        <a:pt x="302" y="747"/>
                      </a:cubicBezTo>
                      <a:cubicBezTo>
                        <a:pt x="310" y="733"/>
                        <a:pt x="323" y="729"/>
                        <a:pt x="336" y="719"/>
                      </a:cubicBezTo>
                      <a:cubicBezTo>
                        <a:pt x="353" y="707"/>
                        <a:pt x="358" y="689"/>
                        <a:pt x="374" y="676"/>
                      </a:cubicBezTo>
                      <a:cubicBezTo>
                        <a:pt x="398" y="657"/>
                        <a:pt x="414" y="670"/>
                        <a:pt x="440" y="671"/>
                      </a:cubicBezTo>
                      <a:cubicBezTo>
                        <a:pt x="468" y="672"/>
                        <a:pt x="486" y="653"/>
                        <a:pt x="512" y="648"/>
                      </a:cubicBezTo>
                      <a:cubicBezTo>
                        <a:pt x="551" y="639"/>
                        <a:pt x="540" y="663"/>
                        <a:pt x="543" y="688"/>
                      </a:cubicBezTo>
                      <a:cubicBezTo>
                        <a:pt x="572" y="693"/>
                        <a:pt x="598" y="655"/>
                        <a:pt x="619" y="661"/>
                      </a:cubicBezTo>
                      <a:cubicBezTo>
                        <a:pt x="635" y="665"/>
                        <a:pt x="637" y="692"/>
                        <a:pt x="652" y="698"/>
                      </a:cubicBezTo>
                      <a:cubicBezTo>
                        <a:pt x="669" y="706"/>
                        <a:pt x="687" y="694"/>
                        <a:pt x="701" y="690"/>
                      </a:cubicBezTo>
                      <a:cubicBezTo>
                        <a:pt x="745" y="680"/>
                        <a:pt x="735" y="721"/>
                        <a:pt x="768" y="735"/>
                      </a:cubicBezTo>
                      <a:cubicBezTo>
                        <a:pt x="782" y="741"/>
                        <a:pt x="797" y="740"/>
                        <a:pt x="812" y="737"/>
                      </a:cubicBezTo>
                      <a:cubicBezTo>
                        <a:pt x="816" y="730"/>
                        <a:pt x="826" y="726"/>
                        <a:pt x="831" y="721"/>
                      </a:cubicBezTo>
                      <a:cubicBezTo>
                        <a:pt x="857" y="698"/>
                        <a:pt x="876" y="670"/>
                        <a:pt x="883" y="635"/>
                      </a:cubicBezTo>
                      <a:cubicBezTo>
                        <a:pt x="885" y="620"/>
                        <a:pt x="886" y="606"/>
                        <a:pt x="898" y="596"/>
                      </a:cubicBezTo>
                      <a:cubicBezTo>
                        <a:pt x="909" y="587"/>
                        <a:pt x="931" y="590"/>
                        <a:pt x="936" y="573"/>
                      </a:cubicBezTo>
                      <a:cubicBezTo>
                        <a:pt x="942" y="550"/>
                        <a:pt x="920" y="563"/>
                        <a:pt x="913" y="551"/>
                      </a:cubicBezTo>
                      <a:cubicBezTo>
                        <a:pt x="908" y="541"/>
                        <a:pt x="916" y="523"/>
                        <a:pt x="921" y="515"/>
                      </a:cubicBezTo>
                      <a:cubicBezTo>
                        <a:pt x="931" y="501"/>
                        <a:pt x="948" y="499"/>
                        <a:pt x="961" y="491"/>
                      </a:cubicBezTo>
                      <a:cubicBezTo>
                        <a:pt x="978" y="480"/>
                        <a:pt x="974" y="482"/>
                        <a:pt x="980" y="464"/>
                      </a:cubicBezTo>
                      <a:cubicBezTo>
                        <a:pt x="988" y="439"/>
                        <a:pt x="995" y="416"/>
                        <a:pt x="992" y="390"/>
                      </a:cubicBezTo>
                      <a:cubicBezTo>
                        <a:pt x="990" y="364"/>
                        <a:pt x="980" y="343"/>
                        <a:pt x="980" y="316"/>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4" name="Freeform 28">
                  <a:extLst>
                    <a:ext uri="{FF2B5EF4-FFF2-40B4-BE49-F238E27FC236}">
                      <a16:creationId xmlns:a16="http://schemas.microsoft.com/office/drawing/2014/main" id="{A52DB094-7C48-634E-B360-AC66C2D8128D}"/>
                    </a:ext>
                  </a:extLst>
                </p:cNvPr>
                <p:cNvSpPr>
                  <a:spLocks/>
                </p:cNvSpPr>
                <p:nvPr/>
              </p:nvSpPr>
              <p:spPr bwMode="auto">
                <a:xfrm>
                  <a:off x="4183829" y="6812023"/>
                  <a:ext cx="600205" cy="975110"/>
                </a:xfrm>
                <a:custGeom>
                  <a:avLst/>
                  <a:gdLst>
                    <a:gd name="T0" fmla="*/ 543 w 1138"/>
                    <a:gd name="T1" fmla="*/ 1505 h 1849"/>
                    <a:gd name="T2" fmla="*/ 561 w 1138"/>
                    <a:gd name="T3" fmla="*/ 1468 h 1849"/>
                    <a:gd name="T4" fmla="*/ 527 w 1138"/>
                    <a:gd name="T5" fmla="*/ 1402 h 1849"/>
                    <a:gd name="T6" fmla="*/ 552 w 1138"/>
                    <a:gd name="T7" fmla="*/ 1345 h 1849"/>
                    <a:gd name="T8" fmla="*/ 563 w 1138"/>
                    <a:gd name="T9" fmla="*/ 1263 h 1849"/>
                    <a:gd name="T10" fmla="*/ 545 w 1138"/>
                    <a:gd name="T11" fmla="*/ 1139 h 1849"/>
                    <a:gd name="T12" fmla="*/ 560 w 1138"/>
                    <a:gd name="T13" fmla="*/ 1063 h 1849"/>
                    <a:gd name="T14" fmla="*/ 591 w 1138"/>
                    <a:gd name="T15" fmla="*/ 997 h 1849"/>
                    <a:gd name="T16" fmla="*/ 616 w 1138"/>
                    <a:gd name="T17" fmla="*/ 865 h 1849"/>
                    <a:gd name="T18" fmla="*/ 642 w 1138"/>
                    <a:gd name="T19" fmla="*/ 785 h 1849"/>
                    <a:gd name="T20" fmla="*/ 699 w 1138"/>
                    <a:gd name="T21" fmla="*/ 737 h 1849"/>
                    <a:gd name="T22" fmla="*/ 739 w 1138"/>
                    <a:gd name="T23" fmla="*/ 723 h 1849"/>
                    <a:gd name="T24" fmla="*/ 801 w 1138"/>
                    <a:gd name="T25" fmla="*/ 723 h 1849"/>
                    <a:gd name="T26" fmla="*/ 802 w 1138"/>
                    <a:gd name="T27" fmla="*/ 635 h 1849"/>
                    <a:gd name="T28" fmla="*/ 809 w 1138"/>
                    <a:gd name="T29" fmla="*/ 534 h 1849"/>
                    <a:gd name="T30" fmla="*/ 754 w 1138"/>
                    <a:gd name="T31" fmla="*/ 596 h 1849"/>
                    <a:gd name="T32" fmla="*/ 700 w 1138"/>
                    <a:gd name="T33" fmla="*/ 579 h 1849"/>
                    <a:gd name="T34" fmla="*/ 641 w 1138"/>
                    <a:gd name="T35" fmla="*/ 568 h 1849"/>
                    <a:gd name="T36" fmla="*/ 648 w 1138"/>
                    <a:gd name="T37" fmla="*/ 507 h 1849"/>
                    <a:gd name="T38" fmla="*/ 647 w 1138"/>
                    <a:gd name="T39" fmla="*/ 460 h 1849"/>
                    <a:gd name="T40" fmla="*/ 685 w 1138"/>
                    <a:gd name="T41" fmla="*/ 397 h 1849"/>
                    <a:gd name="T42" fmla="*/ 753 w 1138"/>
                    <a:gd name="T43" fmla="*/ 447 h 1849"/>
                    <a:gd name="T44" fmla="*/ 817 w 1138"/>
                    <a:gd name="T45" fmla="*/ 408 h 1849"/>
                    <a:gd name="T46" fmla="*/ 864 w 1138"/>
                    <a:gd name="T47" fmla="*/ 324 h 1849"/>
                    <a:gd name="T48" fmla="*/ 975 w 1138"/>
                    <a:gd name="T49" fmla="*/ 305 h 1849"/>
                    <a:gd name="T50" fmla="*/ 998 w 1138"/>
                    <a:gd name="T51" fmla="*/ 209 h 1849"/>
                    <a:gd name="T52" fmla="*/ 1032 w 1138"/>
                    <a:gd name="T53" fmla="*/ 121 h 1849"/>
                    <a:gd name="T54" fmla="*/ 1103 w 1138"/>
                    <a:gd name="T55" fmla="*/ 81 h 1849"/>
                    <a:gd name="T56" fmla="*/ 1067 w 1138"/>
                    <a:gd name="T57" fmla="*/ 8 h 1849"/>
                    <a:gd name="T58" fmla="*/ 916 w 1138"/>
                    <a:gd name="T59" fmla="*/ 43 h 1849"/>
                    <a:gd name="T60" fmla="*/ 703 w 1138"/>
                    <a:gd name="T61" fmla="*/ 165 h 1849"/>
                    <a:gd name="T62" fmla="*/ 573 w 1138"/>
                    <a:gd name="T63" fmla="*/ 186 h 1849"/>
                    <a:gd name="T64" fmla="*/ 484 w 1138"/>
                    <a:gd name="T65" fmla="*/ 309 h 1849"/>
                    <a:gd name="T66" fmla="*/ 452 w 1138"/>
                    <a:gd name="T67" fmla="*/ 369 h 1849"/>
                    <a:gd name="T68" fmla="*/ 426 w 1138"/>
                    <a:gd name="T69" fmla="*/ 474 h 1849"/>
                    <a:gd name="T70" fmla="*/ 475 w 1138"/>
                    <a:gd name="T71" fmla="*/ 508 h 1849"/>
                    <a:gd name="T72" fmla="*/ 500 w 1138"/>
                    <a:gd name="T73" fmla="*/ 661 h 1849"/>
                    <a:gd name="T74" fmla="*/ 502 w 1138"/>
                    <a:gd name="T75" fmla="*/ 748 h 1849"/>
                    <a:gd name="T76" fmla="*/ 498 w 1138"/>
                    <a:gd name="T77" fmla="*/ 898 h 1849"/>
                    <a:gd name="T78" fmla="*/ 187 w 1138"/>
                    <a:gd name="T79" fmla="*/ 1379 h 1849"/>
                    <a:gd name="T80" fmla="*/ 30 w 1138"/>
                    <a:gd name="T81" fmla="*/ 1516 h 1849"/>
                    <a:gd name="T82" fmla="*/ 26 w 1138"/>
                    <a:gd name="T83" fmla="*/ 1593 h 1849"/>
                    <a:gd name="T84" fmla="*/ 97 w 1138"/>
                    <a:gd name="T85" fmla="*/ 1720 h 1849"/>
                    <a:gd name="T86" fmla="*/ 202 w 1138"/>
                    <a:gd name="T87" fmla="*/ 1761 h 1849"/>
                    <a:gd name="T88" fmla="*/ 323 w 1138"/>
                    <a:gd name="T89" fmla="*/ 1750 h 1849"/>
                    <a:gd name="T90" fmla="*/ 379 w 1138"/>
                    <a:gd name="T91" fmla="*/ 1798 h 1849"/>
                    <a:gd name="T92" fmla="*/ 478 w 1138"/>
                    <a:gd name="T93" fmla="*/ 1825 h 1849"/>
                    <a:gd name="T94" fmla="*/ 511 w 1138"/>
                    <a:gd name="T95" fmla="*/ 1796 h 1849"/>
                    <a:gd name="T96" fmla="*/ 527 w 1138"/>
                    <a:gd name="T97" fmla="*/ 1720 h 1849"/>
                    <a:gd name="T98" fmla="*/ 586 w 1138"/>
                    <a:gd name="T99" fmla="*/ 1656 h 1849"/>
                    <a:gd name="T100" fmla="*/ 581 w 1138"/>
                    <a:gd name="T101" fmla="*/ 1592 h 1849"/>
                    <a:gd name="T102" fmla="*/ 555 w 1138"/>
                    <a:gd name="T103" fmla="*/ 1558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8" h="1849">
                      <a:moveTo>
                        <a:pt x="542" y="1545"/>
                      </a:moveTo>
                      <a:cubicBezTo>
                        <a:pt x="531" y="1530"/>
                        <a:pt x="537" y="1519"/>
                        <a:pt x="543" y="1505"/>
                      </a:cubicBezTo>
                      <a:cubicBezTo>
                        <a:pt x="546" y="1499"/>
                        <a:pt x="546" y="1493"/>
                        <a:pt x="548" y="1486"/>
                      </a:cubicBezTo>
                      <a:cubicBezTo>
                        <a:pt x="550" y="1478"/>
                        <a:pt x="558" y="1475"/>
                        <a:pt x="561" y="1468"/>
                      </a:cubicBezTo>
                      <a:cubicBezTo>
                        <a:pt x="571" y="1449"/>
                        <a:pt x="550" y="1434"/>
                        <a:pt x="538" y="1421"/>
                      </a:cubicBezTo>
                      <a:cubicBezTo>
                        <a:pt x="534" y="1416"/>
                        <a:pt x="526" y="1410"/>
                        <a:pt x="527" y="1402"/>
                      </a:cubicBezTo>
                      <a:cubicBezTo>
                        <a:pt x="528" y="1394"/>
                        <a:pt x="539" y="1391"/>
                        <a:pt x="544" y="1384"/>
                      </a:cubicBezTo>
                      <a:cubicBezTo>
                        <a:pt x="552" y="1373"/>
                        <a:pt x="553" y="1359"/>
                        <a:pt x="552" y="1345"/>
                      </a:cubicBezTo>
                      <a:cubicBezTo>
                        <a:pt x="552" y="1330"/>
                        <a:pt x="542" y="1314"/>
                        <a:pt x="543" y="1300"/>
                      </a:cubicBezTo>
                      <a:cubicBezTo>
                        <a:pt x="545" y="1284"/>
                        <a:pt x="562" y="1280"/>
                        <a:pt x="563" y="1263"/>
                      </a:cubicBezTo>
                      <a:cubicBezTo>
                        <a:pt x="563" y="1231"/>
                        <a:pt x="545" y="1207"/>
                        <a:pt x="540" y="1178"/>
                      </a:cubicBezTo>
                      <a:cubicBezTo>
                        <a:pt x="538" y="1164"/>
                        <a:pt x="533" y="1151"/>
                        <a:pt x="545" y="1139"/>
                      </a:cubicBezTo>
                      <a:cubicBezTo>
                        <a:pt x="556" y="1127"/>
                        <a:pt x="571" y="1125"/>
                        <a:pt x="573" y="1107"/>
                      </a:cubicBezTo>
                      <a:cubicBezTo>
                        <a:pt x="574" y="1090"/>
                        <a:pt x="570" y="1076"/>
                        <a:pt x="560" y="1063"/>
                      </a:cubicBezTo>
                      <a:cubicBezTo>
                        <a:pt x="551" y="1052"/>
                        <a:pt x="545" y="1032"/>
                        <a:pt x="554" y="1017"/>
                      </a:cubicBezTo>
                      <a:cubicBezTo>
                        <a:pt x="561" y="1005"/>
                        <a:pt x="581" y="1007"/>
                        <a:pt x="591" y="997"/>
                      </a:cubicBezTo>
                      <a:cubicBezTo>
                        <a:pt x="602" y="986"/>
                        <a:pt x="603" y="966"/>
                        <a:pt x="602" y="950"/>
                      </a:cubicBezTo>
                      <a:cubicBezTo>
                        <a:pt x="601" y="920"/>
                        <a:pt x="609" y="895"/>
                        <a:pt x="616" y="865"/>
                      </a:cubicBezTo>
                      <a:cubicBezTo>
                        <a:pt x="620" y="850"/>
                        <a:pt x="630" y="842"/>
                        <a:pt x="630" y="825"/>
                      </a:cubicBezTo>
                      <a:cubicBezTo>
                        <a:pt x="630" y="811"/>
                        <a:pt x="634" y="798"/>
                        <a:pt x="642" y="785"/>
                      </a:cubicBezTo>
                      <a:cubicBezTo>
                        <a:pt x="651" y="770"/>
                        <a:pt x="662" y="761"/>
                        <a:pt x="677" y="752"/>
                      </a:cubicBezTo>
                      <a:cubicBezTo>
                        <a:pt x="684" y="748"/>
                        <a:pt x="691" y="739"/>
                        <a:pt x="699" y="737"/>
                      </a:cubicBezTo>
                      <a:cubicBezTo>
                        <a:pt x="705" y="735"/>
                        <a:pt x="713" y="738"/>
                        <a:pt x="720" y="738"/>
                      </a:cubicBezTo>
                      <a:cubicBezTo>
                        <a:pt x="734" y="736"/>
                        <a:pt x="731" y="730"/>
                        <a:pt x="739" y="723"/>
                      </a:cubicBezTo>
                      <a:cubicBezTo>
                        <a:pt x="744" y="719"/>
                        <a:pt x="749" y="720"/>
                        <a:pt x="757" y="720"/>
                      </a:cubicBezTo>
                      <a:cubicBezTo>
                        <a:pt x="769" y="720"/>
                        <a:pt x="788" y="719"/>
                        <a:pt x="801" y="723"/>
                      </a:cubicBezTo>
                      <a:cubicBezTo>
                        <a:pt x="803" y="717"/>
                        <a:pt x="804" y="711"/>
                        <a:pt x="804" y="703"/>
                      </a:cubicBezTo>
                      <a:cubicBezTo>
                        <a:pt x="804" y="677"/>
                        <a:pt x="806" y="651"/>
                        <a:pt x="802" y="635"/>
                      </a:cubicBezTo>
                      <a:cubicBezTo>
                        <a:pt x="798" y="619"/>
                        <a:pt x="802" y="605"/>
                        <a:pt x="805" y="582"/>
                      </a:cubicBezTo>
                      <a:cubicBezTo>
                        <a:pt x="808" y="559"/>
                        <a:pt x="819" y="548"/>
                        <a:pt x="809" y="534"/>
                      </a:cubicBezTo>
                      <a:cubicBezTo>
                        <a:pt x="804" y="527"/>
                        <a:pt x="784" y="539"/>
                        <a:pt x="774" y="551"/>
                      </a:cubicBezTo>
                      <a:cubicBezTo>
                        <a:pt x="764" y="563"/>
                        <a:pt x="765" y="575"/>
                        <a:pt x="754" y="596"/>
                      </a:cubicBezTo>
                      <a:cubicBezTo>
                        <a:pt x="743" y="617"/>
                        <a:pt x="738" y="610"/>
                        <a:pt x="724" y="607"/>
                      </a:cubicBezTo>
                      <a:cubicBezTo>
                        <a:pt x="710" y="605"/>
                        <a:pt x="706" y="593"/>
                        <a:pt x="700" y="579"/>
                      </a:cubicBezTo>
                      <a:cubicBezTo>
                        <a:pt x="694" y="565"/>
                        <a:pt x="682" y="564"/>
                        <a:pt x="667" y="568"/>
                      </a:cubicBezTo>
                      <a:cubicBezTo>
                        <a:pt x="653" y="572"/>
                        <a:pt x="647" y="578"/>
                        <a:pt x="641" y="568"/>
                      </a:cubicBezTo>
                      <a:cubicBezTo>
                        <a:pt x="634" y="558"/>
                        <a:pt x="652" y="544"/>
                        <a:pt x="655" y="536"/>
                      </a:cubicBezTo>
                      <a:cubicBezTo>
                        <a:pt x="657" y="529"/>
                        <a:pt x="657" y="510"/>
                        <a:pt x="648" y="507"/>
                      </a:cubicBezTo>
                      <a:cubicBezTo>
                        <a:pt x="639" y="504"/>
                        <a:pt x="638" y="499"/>
                        <a:pt x="635" y="485"/>
                      </a:cubicBezTo>
                      <a:cubicBezTo>
                        <a:pt x="633" y="472"/>
                        <a:pt x="641" y="467"/>
                        <a:pt x="647" y="460"/>
                      </a:cubicBezTo>
                      <a:cubicBezTo>
                        <a:pt x="658" y="449"/>
                        <a:pt x="651" y="449"/>
                        <a:pt x="671" y="439"/>
                      </a:cubicBezTo>
                      <a:cubicBezTo>
                        <a:pt x="691" y="428"/>
                        <a:pt x="678" y="417"/>
                        <a:pt x="685" y="397"/>
                      </a:cubicBezTo>
                      <a:cubicBezTo>
                        <a:pt x="691" y="377"/>
                        <a:pt x="709" y="392"/>
                        <a:pt x="717" y="411"/>
                      </a:cubicBezTo>
                      <a:cubicBezTo>
                        <a:pt x="725" y="429"/>
                        <a:pt x="736" y="429"/>
                        <a:pt x="753" y="447"/>
                      </a:cubicBezTo>
                      <a:cubicBezTo>
                        <a:pt x="770" y="464"/>
                        <a:pt x="781" y="443"/>
                        <a:pt x="789" y="427"/>
                      </a:cubicBezTo>
                      <a:cubicBezTo>
                        <a:pt x="797" y="411"/>
                        <a:pt x="798" y="415"/>
                        <a:pt x="817" y="408"/>
                      </a:cubicBezTo>
                      <a:cubicBezTo>
                        <a:pt x="836" y="401"/>
                        <a:pt x="824" y="391"/>
                        <a:pt x="833" y="379"/>
                      </a:cubicBezTo>
                      <a:cubicBezTo>
                        <a:pt x="842" y="367"/>
                        <a:pt x="848" y="344"/>
                        <a:pt x="864" y="324"/>
                      </a:cubicBezTo>
                      <a:cubicBezTo>
                        <a:pt x="880" y="304"/>
                        <a:pt x="883" y="306"/>
                        <a:pt x="904" y="306"/>
                      </a:cubicBezTo>
                      <a:cubicBezTo>
                        <a:pt x="925" y="306"/>
                        <a:pt x="947" y="305"/>
                        <a:pt x="975" y="305"/>
                      </a:cubicBezTo>
                      <a:cubicBezTo>
                        <a:pt x="1003" y="305"/>
                        <a:pt x="1003" y="292"/>
                        <a:pt x="1018" y="264"/>
                      </a:cubicBezTo>
                      <a:cubicBezTo>
                        <a:pt x="1032" y="236"/>
                        <a:pt x="1006" y="226"/>
                        <a:pt x="998" y="209"/>
                      </a:cubicBezTo>
                      <a:cubicBezTo>
                        <a:pt x="989" y="192"/>
                        <a:pt x="994" y="182"/>
                        <a:pt x="1002" y="165"/>
                      </a:cubicBezTo>
                      <a:cubicBezTo>
                        <a:pt x="1010" y="147"/>
                        <a:pt x="1014" y="131"/>
                        <a:pt x="1032" y="121"/>
                      </a:cubicBezTo>
                      <a:cubicBezTo>
                        <a:pt x="1051" y="110"/>
                        <a:pt x="1084" y="122"/>
                        <a:pt x="1111" y="121"/>
                      </a:cubicBezTo>
                      <a:cubicBezTo>
                        <a:pt x="1138" y="119"/>
                        <a:pt x="1111" y="93"/>
                        <a:pt x="1103" y="81"/>
                      </a:cubicBezTo>
                      <a:cubicBezTo>
                        <a:pt x="1095" y="69"/>
                        <a:pt x="1103" y="57"/>
                        <a:pt x="1102" y="38"/>
                      </a:cubicBezTo>
                      <a:cubicBezTo>
                        <a:pt x="1100" y="19"/>
                        <a:pt x="1098" y="16"/>
                        <a:pt x="1067" y="8"/>
                      </a:cubicBezTo>
                      <a:cubicBezTo>
                        <a:pt x="1036" y="0"/>
                        <a:pt x="1011" y="7"/>
                        <a:pt x="991" y="16"/>
                      </a:cubicBezTo>
                      <a:cubicBezTo>
                        <a:pt x="971" y="26"/>
                        <a:pt x="957" y="41"/>
                        <a:pt x="916" y="43"/>
                      </a:cubicBezTo>
                      <a:cubicBezTo>
                        <a:pt x="875" y="46"/>
                        <a:pt x="837" y="89"/>
                        <a:pt x="813" y="103"/>
                      </a:cubicBezTo>
                      <a:cubicBezTo>
                        <a:pt x="789" y="118"/>
                        <a:pt x="724" y="153"/>
                        <a:pt x="703" y="165"/>
                      </a:cubicBezTo>
                      <a:cubicBezTo>
                        <a:pt x="683" y="177"/>
                        <a:pt x="677" y="174"/>
                        <a:pt x="655" y="167"/>
                      </a:cubicBezTo>
                      <a:cubicBezTo>
                        <a:pt x="634" y="161"/>
                        <a:pt x="598" y="170"/>
                        <a:pt x="573" y="186"/>
                      </a:cubicBezTo>
                      <a:cubicBezTo>
                        <a:pt x="547" y="202"/>
                        <a:pt x="494" y="240"/>
                        <a:pt x="480" y="256"/>
                      </a:cubicBezTo>
                      <a:cubicBezTo>
                        <a:pt x="467" y="272"/>
                        <a:pt x="471" y="296"/>
                        <a:pt x="484" y="309"/>
                      </a:cubicBezTo>
                      <a:cubicBezTo>
                        <a:pt x="498" y="322"/>
                        <a:pt x="479" y="351"/>
                        <a:pt x="468" y="357"/>
                      </a:cubicBezTo>
                      <a:cubicBezTo>
                        <a:pt x="458" y="364"/>
                        <a:pt x="452" y="363"/>
                        <a:pt x="452" y="369"/>
                      </a:cubicBezTo>
                      <a:cubicBezTo>
                        <a:pt x="452" y="376"/>
                        <a:pt x="448" y="392"/>
                        <a:pt x="436" y="405"/>
                      </a:cubicBezTo>
                      <a:cubicBezTo>
                        <a:pt x="424" y="419"/>
                        <a:pt x="426" y="441"/>
                        <a:pt x="426" y="474"/>
                      </a:cubicBezTo>
                      <a:cubicBezTo>
                        <a:pt x="426" y="506"/>
                        <a:pt x="434" y="511"/>
                        <a:pt x="451" y="499"/>
                      </a:cubicBezTo>
                      <a:cubicBezTo>
                        <a:pt x="468" y="487"/>
                        <a:pt x="464" y="492"/>
                        <a:pt x="475" y="508"/>
                      </a:cubicBezTo>
                      <a:cubicBezTo>
                        <a:pt x="486" y="524"/>
                        <a:pt x="476" y="552"/>
                        <a:pt x="467" y="578"/>
                      </a:cubicBezTo>
                      <a:cubicBezTo>
                        <a:pt x="458" y="603"/>
                        <a:pt x="494" y="650"/>
                        <a:pt x="500" y="661"/>
                      </a:cubicBezTo>
                      <a:cubicBezTo>
                        <a:pt x="507" y="671"/>
                        <a:pt x="516" y="674"/>
                        <a:pt x="519" y="693"/>
                      </a:cubicBezTo>
                      <a:cubicBezTo>
                        <a:pt x="522" y="711"/>
                        <a:pt x="510" y="729"/>
                        <a:pt x="502" y="748"/>
                      </a:cubicBezTo>
                      <a:cubicBezTo>
                        <a:pt x="494" y="766"/>
                        <a:pt x="510" y="773"/>
                        <a:pt x="518" y="790"/>
                      </a:cubicBezTo>
                      <a:cubicBezTo>
                        <a:pt x="526" y="808"/>
                        <a:pt x="512" y="860"/>
                        <a:pt x="498" y="898"/>
                      </a:cubicBezTo>
                      <a:cubicBezTo>
                        <a:pt x="485" y="932"/>
                        <a:pt x="387" y="1106"/>
                        <a:pt x="358" y="1156"/>
                      </a:cubicBezTo>
                      <a:cubicBezTo>
                        <a:pt x="328" y="1205"/>
                        <a:pt x="233" y="1327"/>
                        <a:pt x="187" y="1379"/>
                      </a:cubicBezTo>
                      <a:cubicBezTo>
                        <a:pt x="150" y="1420"/>
                        <a:pt x="106" y="1467"/>
                        <a:pt x="84" y="1480"/>
                      </a:cubicBezTo>
                      <a:cubicBezTo>
                        <a:pt x="63" y="1493"/>
                        <a:pt x="41" y="1499"/>
                        <a:pt x="30" y="1516"/>
                      </a:cubicBezTo>
                      <a:cubicBezTo>
                        <a:pt x="24" y="1526"/>
                        <a:pt x="13" y="1539"/>
                        <a:pt x="0" y="1552"/>
                      </a:cubicBezTo>
                      <a:cubicBezTo>
                        <a:pt x="11" y="1562"/>
                        <a:pt x="12" y="1579"/>
                        <a:pt x="26" y="1593"/>
                      </a:cubicBezTo>
                      <a:cubicBezTo>
                        <a:pt x="45" y="1611"/>
                        <a:pt x="87" y="1616"/>
                        <a:pt x="90" y="1652"/>
                      </a:cubicBezTo>
                      <a:cubicBezTo>
                        <a:pt x="92" y="1674"/>
                        <a:pt x="64" y="1710"/>
                        <a:pt x="97" y="1720"/>
                      </a:cubicBezTo>
                      <a:cubicBezTo>
                        <a:pt x="129" y="1729"/>
                        <a:pt x="147" y="1702"/>
                        <a:pt x="175" y="1734"/>
                      </a:cubicBezTo>
                      <a:cubicBezTo>
                        <a:pt x="186" y="1746"/>
                        <a:pt x="178" y="1757"/>
                        <a:pt x="202" y="1761"/>
                      </a:cubicBezTo>
                      <a:cubicBezTo>
                        <a:pt x="224" y="1764"/>
                        <a:pt x="225" y="1755"/>
                        <a:pt x="241" y="1746"/>
                      </a:cubicBezTo>
                      <a:cubicBezTo>
                        <a:pt x="270" y="1729"/>
                        <a:pt x="290" y="1747"/>
                        <a:pt x="323" y="1750"/>
                      </a:cubicBezTo>
                      <a:cubicBezTo>
                        <a:pt x="342" y="1752"/>
                        <a:pt x="339" y="1747"/>
                        <a:pt x="352" y="1764"/>
                      </a:cubicBezTo>
                      <a:cubicBezTo>
                        <a:pt x="362" y="1777"/>
                        <a:pt x="364" y="1786"/>
                        <a:pt x="379" y="1798"/>
                      </a:cubicBezTo>
                      <a:cubicBezTo>
                        <a:pt x="405" y="1819"/>
                        <a:pt x="421" y="1849"/>
                        <a:pt x="458" y="1838"/>
                      </a:cubicBezTo>
                      <a:cubicBezTo>
                        <a:pt x="464" y="1836"/>
                        <a:pt x="471" y="1827"/>
                        <a:pt x="478" y="1825"/>
                      </a:cubicBezTo>
                      <a:cubicBezTo>
                        <a:pt x="483" y="1823"/>
                        <a:pt x="492" y="1827"/>
                        <a:pt x="496" y="1825"/>
                      </a:cubicBezTo>
                      <a:cubicBezTo>
                        <a:pt x="510" y="1817"/>
                        <a:pt x="507" y="1812"/>
                        <a:pt x="511" y="1796"/>
                      </a:cubicBezTo>
                      <a:cubicBezTo>
                        <a:pt x="515" y="1783"/>
                        <a:pt x="521" y="1773"/>
                        <a:pt x="524" y="1760"/>
                      </a:cubicBezTo>
                      <a:cubicBezTo>
                        <a:pt x="527" y="1749"/>
                        <a:pt x="523" y="1730"/>
                        <a:pt x="527" y="1720"/>
                      </a:cubicBezTo>
                      <a:cubicBezTo>
                        <a:pt x="531" y="1711"/>
                        <a:pt x="555" y="1696"/>
                        <a:pt x="563" y="1687"/>
                      </a:cubicBezTo>
                      <a:cubicBezTo>
                        <a:pt x="573" y="1677"/>
                        <a:pt x="579" y="1669"/>
                        <a:pt x="586" y="1656"/>
                      </a:cubicBezTo>
                      <a:cubicBezTo>
                        <a:pt x="591" y="1645"/>
                        <a:pt x="595" y="1632"/>
                        <a:pt x="596" y="1620"/>
                      </a:cubicBezTo>
                      <a:cubicBezTo>
                        <a:pt x="597" y="1598"/>
                        <a:pt x="595" y="1605"/>
                        <a:pt x="581" y="1592"/>
                      </a:cubicBezTo>
                      <a:cubicBezTo>
                        <a:pt x="574" y="1586"/>
                        <a:pt x="551" y="1573"/>
                        <a:pt x="555" y="1560"/>
                      </a:cubicBezTo>
                      <a:cubicBezTo>
                        <a:pt x="555" y="1559"/>
                        <a:pt x="555" y="1559"/>
                        <a:pt x="555" y="1558"/>
                      </a:cubicBezTo>
                      <a:cubicBezTo>
                        <a:pt x="550" y="1554"/>
                        <a:pt x="546" y="1550"/>
                        <a:pt x="542" y="1545"/>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5" name="Freeform 29">
                  <a:extLst>
                    <a:ext uri="{FF2B5EF4-FFF2-40B4-BE49-F238E27FC236}">
                      <a16:creationId xmlns:a16="http://schemas.microsoft.com/office/drawing/2014/main" id="{589D1DBE-0C87-9546-9CB2-DA4205712B81}"/>
                    </a:ext>
                  </a:extLst>
                </p:cNvPr>
                <p:cNvSpPr>
                  <a:spLocks/>
                </p:cNvSpPr>
                <p:nvPr/>
              </p:nvSpPr>
              <p:spPr bwMode="auto">
                <a:xfrm>
                  <a:off x="4197450" y="7521863"/>
                  <a:ext cx="732617" cy="866592"/>
                </a:xfrm>
                <a:custGeom>
                  <a:avLst/>
                  <a:gdLst>
                    <a:gd name="T0" fmla="*/ 432 w 1389"/>
                    <a:gd name="T1" fmla="*/ 1479 h 1643"/>
                    <a:gd name="T2" fmla="*/ 516 w 1389"/>
                    <a:gd name="T3" fmla="*/ 1366 h 1643"/>
                    <a:gd name="T4" fmla="*/ 590 w 1389"/>
                    <a:gd name="T5" fmla="*/ 1365 h 1643"/>
                    <a:gd name="T6" fmla="*/ 708 w 1389"/>
                    <a:gd name="T7" fmla="*/ 1325 h 1643"/>
                    <a:gd name="T8" fmla="*/ 787 w 1389"/>
                    <a:gd name="T9" fmla="*/ 1412 h 1643"/>
                    <a:gd name="T10" fmla="*/ 889 w 1389"/>
                    <a:gd name="T11" fmla="*/ 1470 h 1643"/>
                    <a:gd name="T12" fmla="*/ 995 w 1389"/>
                    <a:gd name="T13" fmla="*/ 1470 h 1643"/>
                    <a:gd name="T14" fmla="*/ 1109 w 1389"/>
                    <a:gd name="T15" fmla="*/ 1501 h 1643"/>
                    <a:gd name="T16" fmla="*/ 1137 w 1389"/>
                    <a:gd name="T17" fmla="*/ 1524 h 1643"/>
                    <a:gd name="T18" fmla="*/ 1173 w 1389"/>
                    <a:gd name="T19" fmla="*/ 1540 h 1643"/>
                    <a:gd name="T20" fmla="*/ 1278 w 1389"/>
                    <a:gd name="T21" fmla="*/ 1474 h 1643"/>
                    <a:gd name="T22" fmla="*/ 1324 w 1389"/>
                    <a:gd name="T23" fmla="*/ 1402 h 1643"/>
                    <a:gd name="T24" fmla="*/ 1362 w 1389"/>
                    <a:gd name="T25" fmla="*/ 1325 h 1643"/>
                    <a:gd name="T26" fmla="*/ 1357 w 1389"/>
                    <a:gd name="T27" fmla="*/ 1225 h 1643"/>
                    <a:gd name="T28" fmla="*/ 1298 w 1389"/>
                    <a:gd name="T29" fmla="*/ 1105 h 1643"/>
                    <a:gd name="T30" fmla="*/ 1251 w 1389"/>
                    <a:gd name="T31" fmla="*/ 991 h 1643"/>
                    <a:gd name="T32" fmla="*/ 1155 w 1389"/>
                    <a:gd name="T33" fmla="*/ 873 h 1643"/>
                    <a:gd name="T34" fmla="*/ 1051 w 1389"/>
                    <a:gd name="T35" fmla="*/ 791 h 1643"/>
                    <a:gd name="T36" fmla="*/ 1090 w 1389"/>
                    <a:gd name="T37" fmla="*/ 737 h 1643"/>
                    <a:gd name="T38" fmla="*/ 1207 w 1389"/>
                    <a:gd name="T39" fmla="*/ 701 h 1643"/>
                    <a:gd name="T40" fmla="*/ 1281 w 1389"/>
                    <a:gd name="T41" fmla="*/ 610 h 1643"/>
                    <a:gd name="T42" fmla="*/ 1341 w 1389"/>
                    <a:gd name="T43" fmla="*/ 507 h 1643"/>
                    <a:gd name="T44" fmla="*/ 1288 w 1389"/>
                    <a:gd name="T45" fmla="*/ 402 h 1643"/>
                    <a:gd name="T46" fmla="*/ 1308 w 1389"/>
                    <a:gd name="T47" fmla="*/ 301 h 1643"/>
                    <a:gd name="T48" fmla="*/ 1381 w 1389"/>
                    <a:gd name="T49" fmla="*/ 167 h 1643"/>
                    <a:gd name="T50" fmla="*/ 1314 w 1389"/>
                    <a:gd name="T51" fmla="*/ 114 h 1643"/>
                    <a:gd name="T52" fmla="*/ 1268 w 1389"/>
                    <a:gd name="T53" fmla="*/ 96 h 1643"/>
                    <a:gd name="T54" fmla="*/ 1152 w 1389"/>
                    <a:gd name="T55" fmla="*/ 59 h 1643"/>
                    <a:gd name="T56" fmla="*/ 1043 w 1389"/>
                    <a:gd name="T57" fmla="*/ 49 h 1643"/>
                    <a:gd name="T58" fmla="*/ 940 w 1389"/>
                    <a:gd name="T59" fmla="*/ 32 h 1643"/>
                    <a:gd name="T60" fmla="*/ 836 w 1389"/>
                    <a:gd name="T61" fmla="*/ 80 h 1643"/>
                    <a:gd name="T62" fmla="*/ 791 w 1389"/>
                    <a:gd name="T63" fmla="*/ 149 h 1643"/>
                    <a:gd name="T64" fmla="*/ 695 w 1389"/>
                    <a:gd name="T65" fmla="*/ 233 h 1643"/>
                    <a:gd name="T66" fmla="*/ 611 w 1389"/>
                    <a:gd name="T67" fmla="*/ 139 h 1643"/>
                    <a:gd name="T68" fmla="*/ 529 w 1389"/>
                    <a:gd name="T69" fmla="*/ 214 h 1643"/>
                    <a:gd name="T70" fmla="*/ 570 w 1389"/>
                    <a:gd name="T71" fmla="*/ 274 h 1643"/>
                    <a:gd name="T72" fmla="*/ 537 w 1389"/>
                    <a:gd name="T73" fmla="*/ 341 h 1643"/>
                    <a:gd name="T74" fmla="*/ 498 w 1389"/>
                    <a:gd name="T75" fmla="*/ 414 h 1643"/>
                    <a:gd name="T76" fmla="*/ 476 w 1389"/>
                    <a:gd name="T77" fmla="*/ 475 h 1643"/>
                    <a:gd name="T78" fmla="*/ 456 w 1389"/>
                    <a:gd name="T79" fmla="*/ 518 h 1643"/>
                    <a:gd name="T80" fmla="*/ 458 w 1389"/>
                    <a:gd name="T81" fmla="*/ 593 h 1643"/>
                    <a:gd name="T82" fmla="*/ 478 w 1389"/>
                    <a:gd name="T83" fmla="*/ 624 h 1643"/>
                    <a:gd name="T84" fmla="*/ 498 w 1389"/>
                    <a:gd name="T85" fmla="*/ 642 h 1643"/>
                    <a:gd name="T86" fmla="*/ 542 w 1389"/>
                    <a:gd name="T87" fmla="*/ 706 h 1643"/>
                    <a:gd name="T88" fmla="*/ 552 w 1389"/>
                    <a:gd name="T89" fmla="*/ 777 h 1643"/>
                    <a:gd name="T90" fmla="*/ 510 w 1389"/>
                    <a:gd name="T91" fmla="*/ 828 h 1643"/>
                    <a:gd name="T92" fmla="*/ 388 w 1389"/>
                    <a:gd name="T93" fmla="*/ 846 h 1643"/>
                    <a:gd name="T94" fmla="*/ 238 w 1389"/>
                    <a:gd name="T95" fmla="*/ 863 h 1643"/>
                    <a:gd name="T96" fmla="*/ 135 w 1389"/>
                    <a:gd name="T97" fmla="*/ 857 h 1643"/>
                    <a:gd name="T98" fmla="*/ 41 w 1389"/>
                    <a:gd name="T99" fmla="*/ 881 h 1643"/>
                    <a:gd name="T100" fmla="*/ 2 w 1389"/>
                    <a:gd name="T101" fmla="*/ 1018 h 1643"/>
                    <a:gd name="T102" fmla="*/ 60 w 1389"/>
                    <a:gd name="T103" fmla="*/ 1144 h 1643"/>
                    <a:gd name="T104" fmla="*/ 127 w 1389"/>
                    <a:gd name="T105" fmla="*/ 1169 h 1643"/>
                    <a:gd name="T106" fmla="*/ 148 w 1389"/>
                    <a:gd name="T107" fmla="*/ 1256 h 1643"/>
                    <a:gd name="T108" fmla="*/ 151 w 1389"/>
                    <a:gd name="T109" fmla="*/ 1322 h 1643"/>
                    <a:gd name="T110" fmla="*/ 130 w 1389"/>
                    <a:gd name="T111" fmla="*/ 1379 h 1643"/>
                    <a:gd name="T112" fmla="*/ 140 w 1389"/>
                    <a:gd name="T113" fmla="*/ 1411 h 1643"/>
                    <a:gd name="T114" fmla="*/ 107 w 1389"/>
                    <a:gd name="T115" fmla="*/ 1486 h 1643"/>
                    <a:gd name="T116" fmla="*/ 143 w 1389"/>
                    <a:gd name="T117" fmla="*/ 1547 h 1643"/>
                    <a:gd name="T118" fmla="*/ 291 w 1389"/>
                    <a:gd name="T119" fmla="*/ 1567 h 1643"/>
                    <a:gd name="T120" fmla="*/ 350 w 1389"/>
                    <a:gd name="T121" fmla="*/ 1626 h 1643"/>
                    <a:gd name="T122" fmla="*/ 388 w 1389"/>
                    <a:gd name="T123" fmla="*/ 1641 h 1643"/>
                    <a:gd name="T124" fmla="*/ 401 w 1389"/>
                    <a:gd name="T125" fmla="*/ 1542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89" h="1643">
                      <a:moveTo>
                        <a:pt x="401" y="1542"/>
                      </a:moveTo>
                      <a:cubicBezTo>
                        <a:pt x="403" y="1512"/>
                        <a:pt x="416" y="1503"/>
                        <a:pt x="432" y="1479"/>
                      </a:cubicBezTo>
                      <a:cubicBezTo>
                        <a:pt x="445" y="1458"/>
                        <a:pt x="454" y="1437"/>
                        <a:pt x="467" y="1417"/>
                      </a:cubicBezTo>
                      <a:cubicBezTo>
                        <a:pt x="480" y="1399"/>
                        <a:pt x="489" y="1368"/>
                        <a:pt x="516" y="1366"/>
                      </a:cubicBezTo>
                      <a:cubicBezTo>
                        <a:pt x="527" y="1365"/>
                        <a:pt x="538" y="1376"/>
                        <a:pt x="552" y="1376"/>
                      </a:cubicBezTo>
                      <a:cubicBezTo>
                        <a:pt x="567" y="1376"/>
                        <a:pt x="577" y="1370"/>
                        <a:pt x="590" y="1365"/>
                      </a:cubicBezTo>
                      <a:cubicBezTo>
                        <a:pt x="620" y="1355"/>
                        <a:pt x="693" y="1352"/>
                        <a:pt x="687" y="1307"/>
                      </a:cubicBezTo>
                      <a:cubicBezTo>
                        <a:pt x="714" y="1292"/>
                        <a:pt x="700" y="1320"/>
                        <a:pt x="708" y="1325"/>
                      </a:cubicBezTo>
                      <a:cubicBezTo>
                        <a:pt x="719" y="1333"/>
                        <a:pt x="731" y="1333"/>
                        <a:pt x="743" y="1343"/>
                      </a:cubicBezTo>
                      <a:cubicBezTo>
                        <a:pt x="773" y="1364"/>
                        <a:pt x="785" y="1376"/>
                        <a:pt x="787" y="1412"/>
                      </a:cubicBezTo>
                      <a:cubicBezTo>
                        <a:pt x="790" y="1456"/>
                        <a:pt x="809" y="1447"/>
                        <a:pt x="845" y="1456"/>
                      </a:cubicBezTo>
                      <a:cubicBezTo>
                        <a:pt x="857" y="1459"/>
                        <a:pt x="879" y="1464"/>
                        <a:pt x="889" y="1470"/>
                      </a:cubicBezTo>
                      <a:cubicBezTo>
                        <a:pt x="905" y="1478"/>
                        <a:pt x="908" y="1492"/>
                        <a:pt x="920" y="1504"/>
                      </a:cubicBezTo>
                      <a:cubicBezTo>
                        <a:pt x="954" y="1535"/>
                        <a:pt x="968" y="1487"/>
                        <a:pt x="995" y="1470"/>
                      </a:cubicBezTo>
                      <a:cubicBezTo>
                        <a:pt x="1026" y="1449"/>
                        <a:pt x="1054" y="1464"/>
                        <a:pt x="1077" y="1483"/>
                      </a:cubicBezTo>
                      <a:cubicBezTo>
                        <a:pt x="1091" y="1495"/>
                        <a:pt x="1095" y="1495"/>
                        <a:pt x="1109" y="1501"/>
                      </a:cubicBezTo>
                      <a:cubicBezTo>
                        <a:pt x="1115" y="1504"/>
                        <a:pt x="1121" y="1500"/>
                        <a:pt x="1126" y="1504"/>
                      </a:cubicBezTo>
                      <a:cubicBezTo>
                        <a:pt x="1132" y="1507"/>
                        <a:pt x="1130" y="1518"/>
                        <a:pt x="1137" y="1524"/>
                      </a:cubicBezTo>
                      <a:cubicBezTo>
                        <a:pt x="1143" y="1528"/>
                        <a:pt x="1153" y="1524"/>
                        <a:pt x="1160" y="1527"/>
                      </a:cubicBezTo>
                      <a:cubicBezTo>
                        <a:pt x="1167" y="1530"/>
                        <a:pt x="1163" y="1539"/>
                        <a:pt x="1173" y="1540"/>
                      </a:cubicBezTo>
                      <a:cubicBezTo>
                        <a:pt x="1191" y="1542"/>
                        <a:pt x="1214" y="1518"/>
                        <a:pt x="1227" y="1506"/>
                      </a:cubicBezTo>
                      <a:cubicBezTo>
                        <a:pt x="1246" y="1489"/>
                        <a:pt x="1259" y="1479"/>
                        <a:pt x="1278" y="1474"/>
                      </a:cubicBezTo>
                      <a:cubicBezTo>
                        <a:pt x="1279" y="1469"/>
                        <a:pt x="1280" y="1464"/>
                        <a:pt x="1281" y="1460"/>
                      </a:cubicBezTo>
                      <a:cubicBezTo>
                        <a:pt x="1289" y="1436"/>
                        <a:pt x="1320" y="1427"/>
                        <a:pt x="1324" y="1402"/>
                      </a:cubicBezTo>
                      <a:cubicBezTo>
                        <a:pt x="1326" y="1383"/>
                        <a:pt x="1313" y="1364"/>
                        <a:pt x="1316" y="1343"/>
                      </a:cubicBezTo>
                      <a:cubicBezTo>
                        <a:pt x="1342" y="1342"/>
                        <a:pt x="1361" y="1352"/>
                        <a:pt x="1362" y="1325"/>
                      </a:cubicBezTo>
                      <a:cubicBezTo>
                        <a:pt x="1363" y="1296"/>
                        <a:pt x="1330" y="1295"/>
                        <a:pt x="1326" y="1274"/>
                      </a:cubicBezTo>
                      <a:cubicBezTo>
                        <a:pt x="1323" y="1250"/>
                        <a:pt x="1354" y="1246"/>
                        <a:pt x="1357" y="1225"/>
                      </a:cubicBezTo>
                      <a:cubicBezTo>
                        <a:pt x="1360" y="1202"/>
                        <a:pt x="1341" y="1180"/>
                        <a:pt x="1326" y="1166"/>
                      </a:cubicBezTo>
                      <a:cubicBezTo>
                        <a:pt x="1302" y="1143"/>
                        <a:pt x="1299" y="1139"/>
                        <a:pt x="1298" y="1105"/>
                      </a:cubicBezTo>
                      <a:cubicBezTo>
                        <a:pt x="1270" y="1100"/>
                        <a:pt x="1235" y="1093"/>
                        <a:pt x="1249" y="1056"/>
                      </a:cubicBezTo>
                      <a:cubicBezTo>
                        <a:pt x="1263" y="1019"/>
                        <a:pt x="1287" y="1026"/>
                        <a:pt x="1251" y="991"/>
                      </a:cubicBezTo>
                      <a:cubicBezTo>
                        <a:pt x="1231" y="970"/>
                        <a:pt x="1222" y="950"/>
                        <a:pt x="1209" y="926"/>
                      </a:cubicBezTo>
                      <a:cubicBezTo>
                        <a:pt x="1194" y="900"/>
                        <a:pt x="1181" y="885"/>
                        <a:pt x="1155" y="873"/>
                      </a:cubicBezTo>
                      <a:cubicBezTo>
                        <a:pt x="1129" y="860"/>
                        <a:pt x="1117" y="842"/>
                        <a:pt x="1092" y="834"/>
                      </a:cubicBezTo>
                      <a:cubicBezTo>
                        <a:pt x="1074" y="829"/>
                        <a:pt x="1028" y="821"/>
                        <a:pt x="1051" y="791"/>
                      </a:cubicBezTo>
                      <a:cubicBezTo>
                        <a:pt x="1060" y="778"/>
                        <a:pt x="1079" y="787"/>
                        <a:pt x="1088" y="773"/>
                      </a:cubicBezTo>
                      <a:cubicBezTo>
                        <a:pt x="1093" y="764"/>
                        <a:pt x="1087" y="747"/>
                        <a:pt x="1090" y="737"/>
                      </a:cubicBezTo>
                      <a:cubicBezTo>
                        <a:pt x="1108" y="682"/>
                        <a:pt x="1147" y="720"/>
                        <a:pt x="1181" y="720"/>
                      </a:cubicBezTo>
                      <a:cubicBezTo>
                        <a:pt x="1199" y="719"/>
                        <a:pt x="1195" y="712"/>
                        <a:pt x="1207" y="701"/>
                      </a:cubicBezTo>
                      <a:cubicBezTo>
                        <a:pt x="1227" y="682"/>
                        <a:pt x="1245" y="659"/>
                        <a:pt x="1261" y="637"/>
                      </a:cubicBezTo>
                      <a:cubicBezTo>
                        <a:pt x="1268" y="626"/>
                        <a:pt x="1273" y="619"/>
                        <a:pt x="1281" y="610"/>
                      </a:cubicBezTo>
                      <a:cubicBezTo>
                        <a:pt x="1290" y="600"/>
                        <a:pt x="1302" y="590"/>
                        <a:pt x="1311" y="578"/>
                      </a:cubicBezTo>
                      <a:cubicBezTo>
                        <a:pt x="1322" y="566"/>
                        <a:pt x="1344" y="525"/>
                        <a:pt x="1341" y="507"/>
                      </a:cubicBezTo>
                      <a:cubicBezTo>
                        <a:pt x="1337" y="482"/>
                        <a:pt x="1292" y="472"/>
                        <a:pt x="1284" y="441"/>
                      </a:cubicBezTo>
                      <a:cubicBezTo>
                        <a:pt x="1279" y="427"/>
                        <a:pt x="1279" y="415"/>
                        <a:pt x="1288" y="402"/>
                      </a:cubicBezTo>
                      <a:cubicBezTo>
                        <a:pt x="1296" y="391"/>
                        <a:pt x="1319" y="387"/>
                        <a:pt x="1323" y="375"/>
                      </a:cubicBezTo>
                      <a:cubicBezTo>
                        <a:pt x="1333" y="346"/>
                        <a:pt x="1286" y="338"/>
                        <a:pt x="1308" y="301"/>
                      </a:cubicBezTo>
                      <a:cubicBezTo>
                        <a:pt x="1321" y="280"/>
                        <a:pt x="1347" y="255"/>
                        <a:pt x="1365" y="239"/>
                      </a:cubicBezTo>
                      <a:cubicBezTo>
                        <a:pt x="1384" y="220"/>
                        <a:pt x="1389" y="195"/>
                        <a:pt x="1381" y="167"/>
                      </a:cubicBezTo>
                      <a:cubicBezTo>
                        <a:pt x="1375" y="149"/>
                        <a:pt x="1365" y="139"/>
                        <a:pt x="1349" y="129"/>
                      </a:cubicBezTo>
                      <a:cubicBezTo>
                        <a:pt x="1341" y="125"/>
                        <a:pt x="1319" y="122"/>
                        <a:pt x="1314" y="114"/>
                      </a:cubicBezTo>
                      <a:cubicBezTo>
                        <a:pt x="1310" y="107"/>
                        <a:pt x="1310" y="102"/>
                        <a:pt x="1312" y="98"/>
                      </a:cubicBezTo>
                      <a:cubicBezTo>
                        <a:pt x="1297" y="101"/>
                        <a:pt x="1282" y="102"/>
                        <a:pt x="1268" y="96"/>
                      </a:cubicBezTo>
                      <a:cubicBezTo>
                        <a:pt x="1235" y="82"/>
                        <a:pt x="1245" y="41"/>
                        <a:pt x="1201" y="51"/>
                      </a:cubicBezTo>
                      <a:cubicBezTo>
                        <a:pt x="1187" y="55"/>
                        <a:pt x="1169" y="67"/>
                        <a:pt x="1152" y="59"/>
                      </a:cubicBezTo>
                      <a:cubicBezTo>
                        <a:pt x="1137" y="53"/>
                        <a:pt x="1135" y="26"/>
                        <a:pt x="1119" y="22"/>
                      </a:cubicBezTo>
                      <a:cubicBezTo>
                        <a:pt x="1098" y="16"/>
                        <a:pt x="1072" y="54"/>
                        <a:pt x="1043" y="49"/>
                      </a:cubicBezTo>
                      <a:cubicBezTo>
                        <a:pt x="1040" y="24"/>
                        <a:pt x="1051" y="0"/>
                        <a:pt x="1012" y="9"/>
                      </a:cubicBezTo>
                      <a:cubicBezTo>
                        <a:pt x="986" y="14"/>
                        <a:pt x="968" y="33"/>
                        <a:pt x="940" y="32"/>
                      </a:cubicBezTo>
                      <a:cubicBezTo>
                        <a:pt x="914" y="31"/>
                        <a:pt x="898" y="18"/>
                        <a:pt x="874" y="37"/>
                      </a:cubicBezTo>
                      <a:cubicBezTo>
                        <a:pt x="858" y="50"/>
                        <a:pt x="853" y="68"/>
                        <a:pt x="836" y="80"/>
                      </a:cubicBezTo>
                      <a:cubicBezTo>
                        <a:pt x="823" y="90"/>
                        <a:pt x="810" y="94"/>
                        <a:pt x="802" y="108"/>
                      </a:cubicBezTo>
                      <a:cubicBezTo>
                        <a:pt x="794" y="120"/>
                        <a:pt x="797" y="137"/>
                        <a:pt x="791" y="149"/>
                      </a:cubicBezTo>
                      <a:cubicBezTo>
                        <a:pt x="783" y="164"/>
                        <a:pt x="771" y="166"/>
                        <a:pt x="761" y="177"/>
                      </a:cubicBezTo>
                      <a:cubicBezTo>
                        <a:pt x="740" y="203"/>
                        <a:pt x="736" y="234"/>
                        <a:pt x="695" y="233"/>
                      </a:cubicBezTo>
                      <a:cubicBezTo>
                        <a:pt x="709" y="214"/>
                        <a:pt x="694" y="176"/>
                        <a:pt x="680" y="159"/>
                      </a:cubicBezTo>
                      <a:cubicBezTo>
                        <a:pt x="665" y="143"/>
                        <a:pt x="633" y="137"/>
                        <a:pt x="611" y="139"/>
                      </a:cubicBezTo>
                      <a:cubicBezTo>
                        <a:pt x="570" y="144"/>
                        <a:pt x="582" y="175"/>
                        <a:pt x="556" y="196"/>
                      </a:cubicBezTo>
                      <a:cubicBezTo>
                        <a:pt x="546" y="205"/>
                        <a:pt x="532" y="199"/>
                        <a:pt x="529" y="214"/>
                      </a:cubicBezTo>
                      <a:cubicBezTo>
                        <a:pt x="525" y="227"/>
                        <a:pt x="548" y="240"/>
                        <a:pt x="555" y="246"/>
                      </a:cubicBezTo>
                      <a:cubicBezTo>
                        <a:pt x="569" y="259"/>
                        <a:pt x="571" y="252"/>
                        <a:pt x="570" y="274"/>
                      </a:cubicBezTo>
                      <a:cubicBezTo>
                        <a:pt x="569" y="286"/>
                        <a:pt x="565" y="299"/>
                        <a:pt x="560" y="310"/>
                      </a:cubicBezTo>
                      <a:cubicBezTo>
                        <a:pt x="553" y="323"/>
                        <a:pt x="547" y="331"/>
                        <a:pt x="537" y="341"/>
                      </a:cubicBezTo>
                      <a:cubicBezTo>
                        <a:pt x="529" y="350"/>
                        <a:pt x="505" y="365"/>
                        <a:pt x="501" y="374"/>
                      </a:cubicBezTo>
                      <a:cubicBezTo>
                        <a:pt x="497" y="384"/>
                        <a:pt x="501" y="403"/>
                        <a:pt x="498" y="414"/>
                      </a:cubicBezTo>
                      <a:cubicBezTo>
                        <a:pt x="495" y="427"/>
                        <a:pt x="489" y="437"/>
                        <a:pt x="485" y="450"/>
                      </a:cubicBezTo>
                      <a:cubicBezTo>
                        <a:pt x="482" y="463"/>
                        <a:pt x="482" y="469"/>
                        <a:pt x="476" y="475"/>
                      </a:cubicBezTo>
                      <a:cubicBezTo>
                        <a:pt x="482" y="480"/>
                        <a:pt x="487" y="487"/>
                        <a:pt x="491" y="494"/>
                      </a:cubicBezTo>
                      <a:cubicBezTo>
                        <a:pt x="484" y="513"/>
                        <a:pt x="467" y="505"/>
                        <a:pt x="456" y="518"/>
                      </a:cubicBezTo>
                      <a:cubicBezTo>
                        <a:pt x="446" y="529"/>
                        <a:pt x="450" y="544"/>
                        <a:pt x="450" y="558"/>
                      </a:cubicBezTo>
                      <a:cubicBezTo>
                        <a:pt x="451" y="570"/>
                        <a:pt x="452" y="582"/>
                        <a:pt x="458" y="593"/>
                      </a:cubicBezTo>
                      <a:cubicBezTo>
                        <a:pt x="460" y="597"/>
                        <a:pt x="472" y="599"/>
                        <a:pt x="474" y="604"/>
                      </a:cubicBezTo>
                      <a:cubicBezTo>
                        <a:pt x="477" y="610"/>
                        <a:pt x="475" y="619"/>
                        <a:pt x="478" y="624"/>
                      </a:cubicBezTo>
                      <a:cubicBezTo>
                        <a:pt x="481" y="630"/>
                        <a:pt x="476" y="636"/>
                        <a:pt x="480" y="641"/>
                      </a:cubicBezTo>
                      <a:cubicBezTo>
                        <a:pt x="485" y="646"/>
                        <a:pt x="494" y="639"/>
                        <a:pt x="498" y="642"/>
                      </a:cubicBezTo>
                      <a:cubicBezTo>
                        <a:pt x="517" y="655"/>
                        <a:pt x="509" y="661"/>
                        <a:pt x="519" y="676"/>
                      </a:cubicBezTo>
                      <a:cubicBezTo>
                        <a:pt x="527" y="688"/>
                        <a:pt x="534" y="694"/>
                        <a:pt x="542" y="706"/>
                      </a:cubicBezTo>
                      <a:cubicBezTo>
                        <a:pt x="551" y="723"/>
                        <a:pt x="549" y="726"/>
                        <a:pt x="552" y="745"/>
                      </a:cubicBezTo>
                      <a:cubicBezTo>
                        <a:pt x="554" y="760"/>
                        <a:pt x="568" y="764"/>
                        <a:pt x="552" y="777"/>
                      </a:cubicBezTo>
                      <a:cubicBezTo>
                        <a:pt x="538" y="789"/>
                        <a:pt x="531" y="773"/>
                        <a:pt x="521" y="793"/>
                      </a:cubicBezTo>
                      <a:cubicBezTo>
                        <a:pt x="514" y="805"/>
                        <a:pt x="520" y="817"/>
                        <a:pt x="510" y="828"/>
                      </a:cubicBezTo>
                      <a:cubicBezTo>
                        <a:pt x="493" y="847"/>
                        <a:pt x="490" y="832"/>
                        <a:pt x="470" y="829"/>
                      </a:cubicBezTo>
                      <a:cubicBezTo>
                        <a:pt x="442" y="825"/>
                        <a:pt x="414" y="844"/>
                        <a:pt x="388" y="846"/>
                      </a:cubicBezTo>
                      <a:cubicBezTo>
                        <a:pt x="354" y="848"/>
                        <a:pt x="330" y="839"/>
                        <a:pt x="296" y="854"/>
                      </a:cubicBezTo>
                      <a:cubicBezTo>
                        <a:pt x="277" y="862"/>
                        <a:pt x="260" y="867"/>
                        <a:pt x="238" y="863"/>
                      </a:cubicBezTo>
                      <a:cubicBezTo>
                        <a:pt x="219" y="896"/>
                        <a:pt x="198" y="880"/>
                        <a:pt x="167" y="872"/>
                      </a:cubicBezTo>
                      <a:cubicBezTo>
                        <a:pt x="150" y="868"/>
                        <a:pt x="150" y="867"/>
                        <a:pt x="135" y="857"/>
                      </a:cubicBezTo>
                      <a:cubicBezTo>
                        <a:pt x="121" y="848"/>
                        <a:pt x="113" y="843"/>
                        <a:pt x="94" y="844"/>
                      </a:cubicBezTo>
                      <a:cubicBezTo>
                        <a:pt x="71" y="846"/>
                        <a:pt x="48" y="858"/>
                        <a:pt x="41" y="881"/>
                      </a:cubicBezTo>
                      <a:cubicBezTo>
                        <a:pt x="34" y="902"/>
                        <a:pt x="46" y="928"/>
                        <a:pt x="38" y="949"/>
                      </a:cubicBezTo>
                      <a:cubicBezTo>
                        <a:pt x="29" y="975"/>
                        <a:pt x="5" y="987"/>
                        <a:pt x="2" y="1018"/>
                      </a:cubicBezTo>
                      <a:cubicBezTo>
                        <a:pt x="0" y="1059"/>
                        <a:pt x="31" y="1046"/>
                        <a:pt x="45" y="1074"/>
                      </a:cubicBezTo>
                      <a:cubicBezTo>
                        <a:pt x="55" y="1095"/>
                        <a:pt x="41" y="1131"/>
                        <a:pt x="60" y="1144"/>
                      </a:cubicBezTo>
                      <a:cubicBezTo>
                        <a:pt x="71" y="1151"/>
                        <a:pt x="86" y="1141"/>
                        <a:pt x="97" y="1147"/>
                      </a:cubicBezTo>
                      <a:cubicBezTo>
                        <a:pt x="110" y="1153"/>
                        <a:pt x="110" y="1177"/>
                        <a:pt x="127" y="1169"/>
                      </a:cubicBezTo>
                      <a:cubicBezTo>
                        <a:pt x="129" y="1189"/>
                        <a:pt x="110" y="1217"/>
                        <a:pt x="117" y="1232"/>
                      </a:cubicBezTo>
                      <a:cubicBezTo>
                        <a:pt x="124" y="1244"/>
                        <a:pt x="141" y="1242"/>
                        <a:pt x="148" y="1256"/>
                      </a:cubicBezTo>
                      <a:cubicBezTo>
                        <a:pt x="152" y="1265"/>
                        <a:pt x="149" y="1283"/>
                        <a:pt x="145" y="1290"/>
                      </a:cubicBezTo>
                      <a:cubicBezTo>
                        <a:pt x="149" y="1298"/>
                        <a:pt x="146" y="1311"/>
                        <a:pt x="151" y="1322"/>
                      </a:cubicBezTo>
                      <a:cubicBezTo>
                        <a:pt x="158" y="1339"/>
                        <a:pt x="178" y="1341"/>
                        <a:pt x="162" y="1359"/>
                      </a:cubicBezTo>
                      <a:cubicBezTo>
                        <a:pt x="151" y="1371"/>
                        <a:pt x="136" y="1361"/>
                        <a:pt x="130" y="1379"/>
                      </a:cubicBezTo>
                      <a:cubicBezTo>
                        <a:pt x="127" y="1390"/>
                        <a:pt x="134" y="1405"/>
                        <a:pt x="133" y="1417"/>
                      </a:cubicBezTo>
                      <a:cubicBezTo>
                        <a:pt x="136" y="1415"/>
                        <a:pt x="138" y="1413"/>
                        <a:pt x="140" y="1411"/>
                      </a:cubicBezTo>
                      <a:cubicBezTo>
                        <a:pt x="142" y="1422"/>
                        <a:pt x="135" y="1448"/>
                        <a:pt x="130" y="1457"/>
                      </a:cubicBezTo>
                      <a:cubicBezTo>
                        <a:pt x="125" y="1468"/>
                        <a:pt x="110" y="1475"/>
                        <a:pt x="107" y="1486"/>
                      </a:cubicBezTo>
                      <a:cubicBezTo>
                        <a:pt x="104" y="1495"/>
                        <a:pt x="112" y="1518"/>
                        <a:pt x="115" y="1526"/>
                      </a:cubicBezTo>
                      <a:cubicBezTo>
                        <a:pt x="124" y="1545"/>
                        <a:pt x="122" y="1544"/>
                        <a:pt x="143" y="1547"/>
                      </a:cubicBezTo>
                      <a:cubicBezTo>
                        <a:pt x="184" y="1553"/>
                        <a:pt x="198" y="1527"/>
                        <a:pt x="232" y="1518"/>
                      </a:cubicBezTo>
                      <a:cubicBezTo>
                        <a:pt x="267" y="1510"/>
                        <a:pt x="278" y="1542"/>
                        <a:pt x="291" y="1567"/>
                      </a:cubicBezTo>
                      <a:cubicBezTo>
                        <a:pt x="296" y="1578"/>
                        <a:pt x="299" y="1600"/>
                        <a:pt x="306" y="1608"/>
                      </a:cubicBezTo>
                      <a:cubicBezTo>
                        <a:pt x="316" y="1619"/>
                        <a:pt x="338" y="1620"/>
                        <a:pt x="350" y="1626"/>
                      </a:cubicBezTo>
                      <a:cubicBezTo>
                        <a:pt x="357" y="1630"/>
                        <a:pt x="361" y="1638"/>
                        <a:pt x="368" y="1641"/>
                      </a:cubicBezTo>
                      <a:cubicBezTo>
                        <a:pt x="375" y="1643"/>
                        <a:pt x="382" y="1641"/>
                        <a:pt x="388" y="1641"/>
                      </a:cubicBezTo>
                      <a:cubicBezTo>
                        <a:pt x="394" y="1631"/>
                        <a:pt x="400" y="1620"/>
                        <a:pt x="401" y="1605"/>
                      </a:cubicBezTo>
                      <a:cubicBezTo>
                        <a:pt x="404" y="1585"/>
                        <a:pt x="400" y="1563"/>
                        <a:pt x="401" y="1542"/>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6" name="Freeform 30">
                  <a:extLst>
                    <a:ext uri="{FF2B5EF4-FFF2-40B4-BE49-F238E27FC236}">
                      <a16:creationId xmlns:a16="http://schemas.microsoft.com/office/drawing/2014/main" id="{D2624AAC-BC2F-D643-83D9-6262388B82B2}"/>
                    </a:ext>
                  </a:extLst>
                </p:cNvPr>
                <p:cNvSpPr>
                  <a:spLocks/>
                </p:cNvSpPr>
                <p:nvPr/>
              </p:nvSpPr>
              <p:spPr bwMode="auto">
                <a:xfrm>
                  <a:off x="4401984" y="8203347"/>
                  <a:ext cx="614049" cy="552198"/>
                </a:xfrm>
                <a:custGeom>
                  <a:avLst/>
                  <a:gdLst>
                    <a:gd name="T0" fmla="*/ 1058 w 1164"/>
                    <a:gd name="T1" fmla="*/ 248 h 1047"/>
                    <a:gd name="T2" fmla="*/ 927 w 1164"/>
                    <a:gd name="T3" fmla="*/ 280 h 1047"/>
                    <a:gd name="T4" fmla="*/ 884 w 1164"/>
                    <a:gd name="T5" fmla="*/ 232 h 1047"/>
                    <a:gd name="T6" fmla="*/ 890 w 1164"/>
                    <a:gd name="T7" fmla="*/ 182 h 1047"/>
                    <a:gd name="T8" fmla="*/ 785 w 1164"/>
                    <a:gd name="T9" fmla="*/ 248 h 1047"/>
                    <a:gd name="T10" fmla="*/ 749 w 1164"/>
                    <a:gd name="T11" fmla="*/ 232 h 1047"/>
                    <a:gd name="T12" fmla="*/ 721 w 1164"/>
                    <a:gd name="T13" fmla="*/ 209 h 1047"/>
                    <a:gd name="T14" fmla="*/ 607 w 1164"/>
                    <a:gd name="T15" fmla="*/ 178 h 1047"/>
                    <a:gd name="T16" fmla="*/ 501 w 1164"/>
                    <a:gd name="T17" fmla="*/ 178 h 1047"/>
                    <a:gd name="T18" fmla="*/ 399 w 1164"/>
                    <a:gd name="T19" fmla="*/ 120 h 1047"/>
                    <a:gd name="T20" fmla="*/ 320 w 1164"/>
                    <a:gd name="T21" fmla="*/ 33 h 1047"/>
                    <a:gd name="T22" fmla="*/ 202 w 1164"/>
                    <a:gd name="T23" fmla="*/ 73 h 1047"/>
                    <a:gd name="T24" fmla="*/ 128 w 1164"/>
                    <a:gd name="T25" fmla="*/ 74 h 1047"/>
                    <a:gd name="T26" fmla="*/ 44 w 1164"/>
                    <a:gd name="T27" fmla="*/ 187 h 1047"/>
                    <a:gd name="T28" fmla="*/ 13 w 1164"/>
                    <a:gd name="T29" fmla="*/ 313 h 1047"/>
                    <a:gd name="T30" fmla="*/ 5 w 1164"/>
                    <a:gd name="T31" fmla="*/ 350 h 1047"/>
                    <a:gd name="T32" fmla="*/ 71 w 1164"/>
                    <a:gd name="T33" fmla="*/ 402 h 1047"/>
                    <a:gd name="T34" fmla="*/ 93 w 1164"/>
                    <a:gd name="T35" fmla="*/ 488 h 1047"/>
                    <a:gd name="T36" fmla="*/ 146 w 1164"/>
                    <a:gd name="T37" fmla="*/ 494 h 1047"/>
                    <a:gd name="T38" fmla="*/ 163 w 1164"/>
                    <a:gd name="T39" fmla="*/ 565 h 1047"/>
                    <a:gd name="T40" fmla="*/ 195 w 1164"/>
                    <a:gd name="T41" fmla="*/ 695 h 1047"/>
                    <a:gd name="T42" fmla="*/ 235 w 1164"/>
                    <a:gd name="T43" fmla="*/ 870 h 1047"/>
                    <a:gd name="T44" fmla="*/ 273 w 1164"/>
                    <a:gd name="T45" fmla="*/ 823 h 1047"/>
                    <a:gd name="T46" fmla="*/ 290 w 1164"/>
                    <a:gd name="T47" fmla="*/ 685 h 1047"/>
                    <a:gd name="T48" fmla="*/ 347 w 1164"/>
                    <a:gd name="T49" fmla="*/ 764 h 1047"/>
                    <a:gd name="T50" fmla="*/ 495 w 1164"/>
                    <a:gd name="T51" fmla="*/ 799 h 1047"/>
                    <a:gd name="T52" fmla="*/ 655 w 1164"/>
                    <a:gd name="T53" fmla="*/ 791 h 1047"/>
                    <a:gd name="T54" fmla="*/ 515 w 1164"/>
                    <a:gd name="T55" fmla="*/ 945 h 1047"/>
                    <a:gd name="T56" fmla="*/ 411 w 1164"/>
                    <a:gd name="T57" fmla="*/ 952 h 1047"/>
                    <a:gd name="T58" fmla="*/ 395 w 1164"/>
                    <a:gd name="T59" fmla="*/ 1038 h 1047"/>
                    <a:gd name="T60" fmla="*/ 611 w 1164"/>
                    <a:gd name="T61" fmla="*/ 986 h 1047"/>
                    <a:gd name="T62" fmla="*/ 831 w 1164"/>
                    <a:gd name="T63" fmla="*/ 926 h 1047"/>
                    <a:gd name="T64" fmla="*/ 829 w 1164"/>
                    <a:gd name="T65" fmla="*/ 787 h 1047"/>
                    <a:gd name="T66" fmla="*/ 948 w 1164"/>
                    <a:gd name="T67" fmla="*/ 694 h 1047"/>
                    <a:gd name="T68" fmla="*/ 1002 w 1164"/>
                    <a:gd name="T69" fmla="*/ 610 h 1047"/>
                    <a:gd name="T70" fmla="*/ 1045 w 1164"/>
                    <a:gd name="T71" fmla="*/ 559 h 1047"/>
                    <a:gd name="T72" fmla="*/ 1067 w 1164"/>
                    <a:gd name="T73" fmla="*/ 470 h 1047"/>
                    <a:gd name="T74" fmla="*/ 1127 w 1164"/>
                    <a:gd name="T75" fmla="*/ 390 h 1047"/>
                    <a:gd name="T76" fmla="*/ 1161 w 1164"/>
                    <a:gd name="T77" fmla="*/ 292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64" h="1047">
                      <a:moveTo>
                        <a:pt x="1164" y="277"/>
                      </a:moveTo>
                      <a:cubicBezTo>
                        <a:pt x="1130" y="260"/>
                        <a:pt x="1090" y="249"/>
                        <a:pt x="1058" y="248"/>
                      </a:cubicBezTo>
                      <a:cubicBezTo>
                        <a:pt x="1035" y="246"/>
                        <a:pt x="1004" y="252"/>
                        <a:pt x="982" y="260"/>
                      </a:cubicBezTo>
                      <a:cubicBezTo>
                        <a:pt x="962" y="266"/>
                        <a:pt x="944" y="302"/>
                        <a:pt x="927" y="280"/>
                      </a:cubicBezTo>
                      <a:cubicBezTo>
                        <a:pt x="919" y="270"/>
                        <a:pt x="924" y="258"/>
                        <a:pt x="913" y="247"/>
                      </a:cubicBezTo>
                      <a:cubicBezTo>
                        <a:pt x="907" y="241"/>
                        <a:pt x="888" y="237"/>
                        <a:pt x="884" y="232"/>
                      </a:cubicBezTo>
                      <a:cubicBezTo>
                        <a:pt x="875" y="218"/>
                        <a:pt x="884" y="214"/>
                        <a:pt x="886" y="201"/>
                      </a:cubicBezTo>
                      <a:cubicBezTo>
                        <a:pt x="888" y="196"/>
                        <a:pt x="889" y="189"/>
                        <a:pt x="890" y="182"/>
                      </a:cubicBezTo>
                      <a:cubicBezTo>
                        <a:pt x="871" y="187"/>
                        <a:pt x="858" y="197"/>
                        <a:pt x="839" y="214"/>
                      </a:cubicBezTo>
                      <a:cubicBezTo>
                        <a:pt x="826" y="226"/>
                        <a:pt x="803" y="250"/>
                        <a:pt x="785" y="248"/>
                      </a:cubicBezTo>
                      <a:cubicBezTo>
                        <a:pt x="775" y="247"/>
                        <a:pt x="779" y="238"/>
                        <a:pt x="772" y="235"/>
                      </a:cubicBezTo>
                      <a:cubicBezTo>
                        <a:pt x="765" y="232"/>
                        <a:pt x="755" y="236"/>
                        <a:pt x="749" y="232"/>
                      </a:cubicBezTo>
                      <a:cubicBezTo>
                        <a:pt x="742" y="226"/>
                        <a:pt x="744" y="215"/>
                        <a:pt x="738" y="212"/>
                      </a:cubicBezTo>
                      <a:cubicBezTo>
                        <a:pt x="733" y="208"/>
                        <a:pt x="727" y="212"/>
                        <a:pt x="721" y="209"/>
                      </a:cubicBezTo>
                      <a:cubicBezTo>
                        <a:pt x="707" y="203"/>
                        <a:pt x="703" y="203"/>
                        <a:pt x="689" y="191"/>
                      </a:cubicBezTo>
                      <a:cubicBezTo>
                        <a:pt x="666" y="172"/>
                        <a:pt x="638" y="157"/>
                        <a:pt x="607" y="178"/>
                      </a:cubicBezTo>
                      <a:cubicBezTo>
                        <a:pt x="580" y="195"/>
                        <a:pt x="566" y="243"/>
                        <a:pt x="532" y="212"/>
                      </a:cubicBezTo>
                      <a:cubicBezTo>
                        <a:pt x="520" y="200"/>
                        <a:pt x="517" y="186"/>
                        <a:pt x="501" y="178"/>
                      </a:cubicBezTo>
                      <a:cubicBezTo>
                        <a:pt x="491" y="172"/>
                        <a:pt x="469" y="167"/>
                        <a:pt x="457" y="164"/>
                      </a:cubicBezTo>
                      <a:cubicBezTo>
                        <a:pt x="421" y="155"/>
                        <a:pt x="402" y="164"/>
                        <a:pt x="399" y="120"/>
                      </a:cubicBezTo>
                      <a:cubicBezTo>
                        <a:pt x="397" y="84"/>
                        <a:pt x="385" y="72"/>
                        <a:pt x="355" y="51"/>
                      </a:cubicBezTo>
                      <a:cubicBezTo>
                        <a:pt x="343" y="41"/>
                        <a:pt x="331" y="41"/>
                        <a:pt x="320" y="33"/>
                      </a:cubicBezTo>
                      <a:cubicBezTo>
                        <a:pt x="312" y="28"/>
                        <a:pt x="326" y="0"/>
                        <a:pt x="299" y="15"/>
                      </a:cubicBezTo>
                      <a:cubicBezTo>
                        <a:pt x="305" y="60"/>
                        <a:pt x="232" y="63"/>
                        <a:pt x="202" y="73"/>
                      </a:cubicBezTo>
                      <a:cubicBezTo>
                        <a:pt x="189" y="78"/>
                        <a:pt x="179" y="84"/>
                        <a:pt x="164" y="84"/>
                      </a:cubicBezTo>
                      <a:cubicBezTo>
                        <a:pt x="150" y="84"/>
                        <a:pt x="139" y="73"/>
                        <a:pt x="128" y="74"/>
                      </a:cubicBezTo>
                      <a:cubicBezTo>
                        <a:pt x="101" y="76"/>
                        <a:pt x="92" y="107"/>
                        <a:pt x="79" y="125"/>
                      </a:cubicBezTo>
                      <a:cubicBezTo>
                        <a:pt x="66" y="145"/>
                        <a:pt x="57" y="166"/>
                        <a:pt x="44" y="187"/>
                      </a:cubicBezTo>
                      <a:cubicBezTo>
                        <a:pt x="28" y="211"/>
                        <a:pt x="15" y="220"/>
                        <a:pt x="13" y="250"/>
                      </a:cubicBezTo>
                      <a:cubicBezTo>
                        <a:pt x="12" y="271"/>
                        <a:pt x="16" y="293"/>
                        <a:pt x="13" y="313"/>
                      </a:cubicBezTo>
                      <a:cubicBezTo>
                        <a:pt x="12" y="328"/>
                        <a:pt x="6" y="339"/>
                        <a:pt x="0" y="349"/>
                      </a:cubicBezTo>
                      <a:cubicBezTo>
                        <a:pt x="2" y="349"/>
                        <a:pt x="3" y="349"/>
                        <a:pt x="5" y="350"/>
                      </a:cubicBezTo>
                      <a:cubicBezTo>
                        <a:pt x="26" y="357"/>
                        <a:pt x="23" y="368"/>
                        <a:pt x="39" y="381"/>
                      </a:cubicBezTo>
                      <a:cubicBezTo>
                        <a:pt x="52" y="392"/>
                        <a:pt x="60" y="386"/>
                        <a:pt x="71" y="402"/>
                      </a:cubicBezTo>
                      <a:cubicBezTo>
                        <a:pt x="80" y="415"/>
                        <a:pt x="79" y="433"/>
                        <a:pt x="82" y="447"/>
                      </a:cubicBezTo>
                      <a:cubicBezTo>
                        <a:pt x="85" y="457"/>
                        <a:pt x="91" y="473"/>
                        <a:pt x="93" y="488"/>
                      </a:cubicBezTo>
                      <a:cubicBezTo>
                        <a:pt x="101" y="489"/>
                        <a:pt x="108" y="492"/>
                        <a:pt x="119" y="499"/>
                      </a:cubicBezTo>
                      <a:cubicBezTo>
                        <a:pt x="141" y="512"/>
                        <a:pt x="133" y="511"/>
                        <a:pt x="146" y="494"/>
                      </a:cubicBezTo>
                      <a:cubicBezTo>
                        <a:pt x="159" y="477"/>
                        <a:pt x="166" y="485"/>
                        <a:pt x="191" y="496"/>
                      </a:cubicBezTo>
                      <a:cubicBezTo>
                        <a:pt x="216" y="507"/>
                        <a:pt x="173" y="545"/>
                        <a:pt x="163" y="565"/>
                      </a:cubicBezTo>
                      <a:cubicBezTo>
                        <a:pt x="152" y="585"/>
                        <a:pt x="165" y="605"/>
                        <a:pt x="161" y="641"/>
                      </a:cubicBezTo>
                      <a:cubicBezTo>
                        <a:pt x="158" y="677"/>
                        <a:pt x="173" y="672"/>
                        <a:pt x="195" y="695"/>
                      </a:cubicBezTo>
                      <a:cubicBezTo>
                        <a:pt x="218" y="718"/>
                        <a:pt x="205" y="762"/>
                        <a:pt x="194" y="785"/>
                      </a:cubicBezTo>
                      <a:cubicBezTo>
                        <a:pt x="170" y="836"/>
                        <a:pt x="206" y="848"/>
                        <a:pt x="235" y="870"/>
                      </a:cubicBezTo>
                      <a:cubicBezTo>
                        <a:pt x="265" y="891"/>
                        <a:pt x="296" y="906"/>
                        <a:pt x="310" y="886"/>
                      </a:cubicBezTo>
                      <a:cubicBezTo>
                        <a:pt x="325" y="867"/>
                        <a:pt x="294" y="845"/>
                        <a:pt x="273" y="823"/>
                      </a:cubicBezTo>
                      <a:cubicBezTo>
                        <a:pt x="251" y="801"/>
                        <a:pt x="260" y="766"/>
                        <a:pt x="262" y="744"/>
                      </a:cubicBezTo>
                      <a:cubicBezTo>
                        <a:pt x="264" y="722"/>
                        <a:pt x="267" y="682"/>
                        <a:pt x="290" y="685"/>
                      </a:cubicBezTo>
                      <a:cubicBezTo>
                        <a:pt x="313" y="687"/>
                        <a:pt x="293" y="727"/>
                        <a:pt x="301" y="742"/>
                      </a:cubicBezTo>
                      <a:cubicBezTo>
                        <a:pt x="308" y="757"/>
                        <a:pt x="330" y="751"/>
                        <a:pt x="347" y="764"/>
                      </a:cubicBezTo>
                      <a:cubicBezTo>
                        <a:pt x="365" y="778"/>
                        <a:pt x="354" y="805"/>
                        <a:pt x="386" y="798"/>
                      </a:cubicBezTo>
                      <a:cubicBezTo>
                        <a:pt x="418" y="791"/>
                        <a:pt x="463" y="797"/>
                        <a:pt x="495" y="799"/>
                      </a:cubicBezTo>
                      <a:cubicBezTo>
                        <a:pt x="527" y="801"/>
                        <a:pt x="529" y="780"/>
                        <a:pt x="559" y="766"/>
                      </a:cubicBezTo>
                      <a:cubicBezTo>
                        <a:pt x="590" y="753"/>
                        <a:pt x="628" y="757"/>
                        <a:pt x="655" y="791"/>
                      </a:cubicBezTo>
                      <a:cubicBezTo>
                        <a:pt x="681" y="825"/>
                        <a:pt x="646" y="863"/>
                        <a:pt x="623" y="882"/>
                      </a:cubicBezTo>
                      <a:cubicBezTo>
                        <a:pt x="601" y="901"/>
                        <a:pt x="540" y="930"/>
                        <a:pt x="515" y="945"/>
                      </a:cubicBezTo>
                      <a:cubicBezTo>
                        <a:pt x="490" y="960"/>
                        <a:pt x="467" y="967"/>
                        <a:pt x="450" y="962"/>
                      </a:cubicBezTo>
                      <a:cubicBezTo>
                        <a:pt x="433" y="958"/>
                        <a:pt x="428" y="943"/>
                        <a:pt x="411" y="952"/>
                      </a:cubicBezTo>
                      <a:cubicBezTo>
                        <a:pt x="395" y="961"/>
                        <a:pt x="390" y="983"/>
                        <a:pt x="374" y="1011"/>
                      </a:cubicBezTo>
                      <a:cubicBezTo>
                        <a:pt x="358" y="1039"/>
                        <a:pt x="368" y="1047"/>
                        <a:pt x="395" y="1038"/>
                      </a:cubicBezTo>
                      <a:cubicBezTo>
                        <a:pt x="421" y="1030"/>
                        <a:pt x="403" y="1033"/>
                        <a:pt x="462" y="1031"/>
                      </a:cubicBezTo>
                      <a:cubicBezTo>
                        <a:pt x="520" y="1028"/>
                        <a:pt x="561" y="1009"/>
                        <a:pt x="611" y="986"/>
                      </a:cubicBezTo>
                      <a:cubicBezTo>
                        <a:pt x="661" y="963"/>
                        <a:pt x="754" y="934"/>
                        <a:pt x="818" y="927"/>
                      </a:cubicBezTo>
                      <a:cubicBezTo>
                        <a:pt x="822" y="927"/>
                        <a:pt x="826" y="927"/>
                        <a:pt x="831" y="926"/>
                      </a:cubicBezTo>
                      <a:cubicBezTo>
                        <a:pt x="829" y="906"/>
                        <a:pt x="823" y="885"/>
                        <a:pt x="823" y="864"/>
                      </a:cubicBezTo>
                      <a:cubicBezTo>
                        <a:pt x="823" y="837"/>
                        <a:pt x="823" y="811"/>
                        <a:pt x="829" y="787"/>
                      </a:cubicBezTo>
                      <a:cubicBezTo>
                        <a:pt x="836" y="758"/>
                        <a:pt x="844" y="732"/>
                        <a:pt x="874" y="719"/>
                      </a:cubicBezTo>
                      <a:cubicBezTo>
                        <a:pt x="899" y="709"/>
                        <a:pt x="926" y="712"/>
                        <a:pt x="948" y="694"/>
                      </a:cubicBezTo>
                      <a:cubicBezTo>
                        <a:pt x="965" y="681"/>
                        <a:pt x="967" y="665"/>
                        <a:pt x="976" y="646"/>
                      </a:cubicBezTo>
                      <a:cubicBezTo>
                        <a:pt x="983" y="632"/>
                        <a:pt x="996" y="624"/>
                        <a:pt x="1002" y="610"/>
                      </a:cubicBezTo>
                      <a:cubicBezTo>
                        <a:pt x="1008" y="598"/>
                        <a:pt x="998" y="589"/>
                        <a:pt x="1010" y="578"/>
                      </a:cubicBezTo>
                      <a:cubicBezTo>
                        <a:pt x="1021" y="567"/>
                        <a:pt x="1035" y="580"/>
                        <a:pt x="1045" y="559"/>
                      </a:cubicBezTo>
                      <a:cubicBezTo>
                        <a:pt x="1051" y="547"/>
                        <a:pt x="1045" y="519"/>
                        <a:pt x="1046" y="507"/>
                      </a:cubicBezTo>
                      <a:cubicBezTo>
                        <a:pt x="1047" y="482"/>
                        <a:pt x="1049" y="483"/>
                        <a:pt x="1067" y="470"/>
                      </a:cubicBezTo>
                      <a:cubicBezTo>
                        <a:pt x="1080" y="460"/>
                        <a:pt x="1096" y="454"/>
                        <a:pt x="1107" y="439"/>
                      </a:cubicBezTo>
                      <a:cubicBezTo>
                        <a:pt x="1118" y="424"/>
                        <a:pt x="1116" y="404"/>
                        <a:pt x="1127" y="390"/>
                      </a:cubicBezTo>
                      <a:cubicBezTo>
                        <a:pt x="1141" y="372"/>
                        <a:pt x="1153" y="376"/>
                        <a:pt x="1159" y="350"/>
                      </a:cubicBezTo>
                      <a:cubicBezTo>
                        <a:pt x="1163" y="331"/>
                        <a:pt x="1158" y="311"/>
                        <a:pt x="1161" y="292"/>
                      </a:cubicBezTo>
                      <a:cubicBezTo>
                        <a:pt x="1162" y="285"/>
                        <a:pt x="1163" y="281"/>
                        <a:pt x="1164" y="277"/>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7" name="Freeform 31">
                  <a:extLst>
                    <a:ext uri="{FF2B5EF4-FFF2-40B4-BE49-F238E27FC236}">
                      <a16:creationId xmlns:a16="http://schemas.microsoft.com/office/drawing/2014/main" id="{E6A81502-CA5A-F947-86DE-9DF86F35DBD4}"/>
                    </a:ext>
                  </a:extLst>
                </p:cNvPr>
                <p:cNvSpPr>
                  <a:spLocks/>
                </p:cNvSpPr>
                <p:nvPr/>
              </p:nvSpPr>
              <p:spPr bwMode="auto">
                <a:xfrm>
                  <a:off x="3754888" y="7630606"/>
                  <a:ext cx="742219" cy="625438"/>
                </a:xfrm>
                <a:custGeom>
                  <a:avLst/>
                  <a:gdLst>
                    <a:gd name="T0" fmla="*/ 402 w 1407"/>
                    <a:gd name="T1" fmla="*/ 1103 h 1186"/>
                    <a:gd name="T2" fmla="*/ 462 w 1407"/>
                    <a:gd name="T3" fmla="*/ 1088 h 1186"/>
                    <a:gd name="T4" fmla="*/ 506 w 1407"/>
                    <a:gd name="T5" fmla="*/ 983 h 1186"/>
                    <a:gd name="T6" fmla="*/ 596 w 1407"/>
                    <a:gd name="T7" fmla="*/ 964 h 1186"/>
                    <a:gd name="T8" fmla="*/ 683 w 1407"/>
                    <a:gd name="T9" fmla="*/ 903 h 1186"/>
                    <a:gd name="T10" fmla="*/ 722 w 1407"/>
                    <a:gd name="T11" fmla="*/ 757 h 1186"/>
                    <a:gd name="T12" fmla="*/ 850 w 1407"/>
                    <a:gd name="T13" fmla="*/ 785 h 1186"/>
                    <a:gd name="T14" fmla="*/ 880 w 1407"/>
                    <a:gd name="T15" fmla="*/ 675 h 1186"/>
                    <a:gd name="T16" fmla="*/ 974 w 1407"/>
                    <a:gd name="T17" fmla="*/ 651 h 1186"/>
                    <a:gd name="T18" fmla="*/ 1077 w 1407"/>
                    <a:gd name="T19" fmla="*/ 657 h 1186"/>
                    <a:gd name="T20" fmla="*/ 1227 w 1407"/>
                    <a:gd name="T21" fmla="*/ 640 h 1186"/>
                    <a:gd name="T22" fmla="*/ 1349 w 1407"/>
                    <a:gd name="T23" fmla="*/ 622 h 1186"/>
                    <a:gd name="T24" fmla="*/ 1391 w 1407"/>
                    <a:gd name="T25" fmla="*/ 571 h 1186"/>
                    <a:gd name="T26" fmla="*/ 1381 w 1407"/>
                    <a:gd name="T27" fmla="*/ 500 h 1186"/>
                    <a:gd name="T28" fmla="*/ 1337 w 1407"/>
                    <a:gd name="T29" fmla="*/ 436 h 1186"/>
                    <a:gd name="T30" fmla="*/ 1317 w 1407"/>
                    <a:gd name="T31" fmla="*/ 418 h 1186"/>
                    <a:gd name="T32" fmla="*/ 1297 w 1407"/>
                    <a:gd name="T33" fmla="*/ 387 h 1186"/>
                    <a:gd name="T34" fmla="*/ 1295 w 1407"/>
                    <a:gd name="T35" fmla="*/ 312 h 1186"/>
                    <a:gd name="T36" fmla="*/ 1315 w 1407"/>
                    <a:gd name="T37" fmla="*/ 269 h 1186"/>
                    <a:gd name="T38" fmla="*/ 1291 w 1407"/>
                    <a:gd name="T39" fmla="*/ 273 h 1186"/>
                    <a:gd name="T40" fmla="*/ 1192 w 1407"/>
                    <a:gd name="T41" fmla="*/ 246 h 1186"/>
                    <a:gd name="T42" fmla="*/ 1136 w 1407"/>
                    <a:gd name="T43" fmla="*/ 198 h 1186"/>
                    <a:gd name="T44" fmla="*/ 1015 w 1407"/>
                    <a:gd name="T45" fmla="*/ 209 h 1186"/>
                    <a:gd name="T46" fmla="*/ 910 w 1407"/>
                    <a:gd name="T47" fmla="*/ 168 h 1186"/>
                    <a:gd name="T48" fmla="*/ 839 w 1407"/>
                    <a:gd name="T49" fmla="*/ 41 h 1186"/>
                    <a:gd name="T50" fmla="*/ 785 w 1407"/>
                    <a:gd name="T51" fmla="*/ 28 h 1186"/>
                    <a:gd name="T52" fmla="*/ 692 w 1407"/>
                    <a:gd name="T53" fmla="*/ 103 h 1186"/>
                    <a:gd name="T54" fmla="*/ 608 w 1407"/>
                    <a:gd name="T55" fmla="*/ 244 h 1186"/>
                    <a:gd name="T56" fmla="*/ 533 w 1407"/>
                    <a:gd name="T57" fmla="*/ 377 h 1186"/>
                    <a:gd name="T58" fmla="*/ 555 w 1407"/>
                    <a:gd name="T59" fmla="*/ 499 h 1186"/>
                    <a:gd name="T60" fmla="*/ 648 w 1407"/>
                    <a:gd name="T61" fmla="*/ 628 h 1186"/>
                    <a:gd name="T62" fmla="*/ 639 w 1407"/>
                    <a:gd name="T63" fmla="*/ 782 h 1186"/>
                    <a:gd name="T64" fmla="*/ 605 w 1407"/>
                    <a:gd name="T65" fmla="*/ 748 h 1186"/>
                    <a:gd name="T66" fmla="*/ 583 w 1407"/>
                    <a:gd name="T67" fmla="*/ 682 h 1186"/>
                    <a:gd name="T68" fmla="*/ 519 w 1407"/>
                    <a:gd name="T69" fmla="*/ 721 h 1186"/>
                    <a:gd name="T70" fmla="*/ 542 w 1407"/>
                    <a:gd name="T71" fmla="*/ 812 h 1186"/>
                    <a:gd name="T72" fmla="*/ 497 w 1407"/>
                    <a:gd name="T73" fmla="*/ 854 h 1186"/>
                    <a:gd name="T74" fmla="*/ 391 w 1407"/>
                    <a:gd name="T75" fmla="*/ 867 h 1186"/>
                    <a:gd name="T76" fmla="*/ 353 w 1407"/>
                    <a:gd name="T77" fmla="*/ 906 h 1186"/>
                    <a:gd name="T78" fmla="*/ 355 w 1407"/>
                    <a:gd name="T79" fmla="*/ 943 h 1186"/>
                    <a:gd name="T80" fmla="*/ 308 w 1407"/>
                    <a:gd name="T81" fmla="*/ 914 h 1186"/>
                    <a:gd name="T82" fmla="*/ 262 w 1407"/>
                    <a:gd name="T83" fmla="*/ 919 h 1186"/>
                    <a:gd name="T84" fmla="*/ 225 w 1407"/>
                    <a:gd name="T85" fmla="*/ 942 h 1186"/>
                    <a:gd name="T86" fmla="*/ 164 w 1407"/>
                    <a:gd name="T87" fmla="*/ 980 h 1186"/>
                    <a:gd name="T88" fmla="*/ 97 w 1407"/>
                    <a:gd name="T89" fmla="*/ 1003 h 1186"/>
                    <a:gd name="T90" fmla="*/ 84 w 1407"/>
                    <a:gd name="T91" fmla="*/ 965 h 1186"/>
                    <a:gd name="T92" fmla="*/ 62 w 1407"/>
                    <a:gd name="T93" fmla="*/ 927 h 1186"/>
                    <a:gd name="T94" fmla="*/ 5 w 1407"/>
                    <a:gd name="T95" fmla="*/ 967 h 1186"/>
                    <a:gd name="T96" fmla="*/ 27 w 1407"/>
                    <a:gd name="T97" fmla="*/ 1049 h 1186"/>
                    <a:gd name="T98" fmla="*/ 80 w 1407"/>
                    <a:gd name="T99" fmla="*/ 1127 h 1186"/>
                    <a:gd name="T100" fmla="*/ 237 w 1407"/>
                    <a:gd name="T101" fmla="*/ 1171 h 1186"/>
                    <a:gd name="T102" fmla="*/ 318 w 1407"/>
                    <a:gd name="T103" fmla="*/ 1182 h 1186"/>
                    <a:gd name="T104" fmla="*/ 346 w 1407"/>
                    <a:gd name="T105" fmla="*/ 1142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7" h="1186">
                      <a:moveTo>
                        <a:pt x="379" y="1124"/>
                      </a:moveTo>
                      <a:cubicBezTo>
                        <a:pt x="392" y="1110"/>
                        <a:pt x="375" y="1103"/>
                        <a:pt x="402" y="1103"/>
                      </a:cubicBezTo>
                      <a:cubicBezTo>
                        <a:pt x="418" y="1104"/>
                        <a:pt x="426" y="1122"/>
                        <a:pt x="438" y="1122"/>
                      </a:cubicBezTo>
                      <a:cubicBezTo>
                        <a:pt x="452" y="1121"/>
                        <a:pt x="457" y="1099"/>
                        <a:pt x="462" y="1088"/>
                      </a:cubicBezTo>
                      <a:cubicBezTo>
                        <a:pt x="474" y="1063"/>
                        <a:pt x="475" y="1041"/>
                        <a:pt x="487" y="1017"/>
                      </a:cubicBezTo>
                      <a:cubicBezTo>
                        <a:pt x="493" y="1004"/>
                        <a:pt x="491" y="990"/>
                        <a:pt x="506" y="983"/>
                      </a:cubicBezTo>
                      <a:cubicBezTo>
                        <a:pt x="530" y="971"/>
                        <a:pt x="529" y="991"/>
                        <a:pt x="542" y="999"/>
                      </a:cubicBezTo>
                      <a:cubicBezTo>
                        <a:pt x="582" y="1022"/>
                        <a:pt x="575" y="976"/>
                        <a:pt x="596" y="964"/>
                      </a:cubicBezTo>
                      <a:cubicBezTo>
                        <a:pt x="626" y="945"/>
                        <a:pt x="646" y="976"/>
                        <a:pt x="663" y="935"/>
                      </a:cubicBezTo>
                      <a:cubicBezTo>
                        <a:pt x="670" y="921"/>
                        <a:pt x="666" y="912"/>
                        <a:pt x="683" y="903"/>
                      </a:cubicBezTo>
                      <a:cubicBezTo>
                        <a:pt x="695" y="896"/>
                        <a:pt x="714" y="904"/>
                        <a:pt x="726" y="896"/>
                      </a:cubicBezTo>
                      <a:cubicBezTo>
                        <a:pt x="781" y="857"/>
                        <a:pt x="652" y="784"/>
                        <a:pt x="722" y="757"/>
                      </a:cubicBezTo>
                      <a:cubicBezTo>
                        <a:pt x="750" y="746"/>
                        <a:pt x="772" y="756"/>
                        <a:pt x="796" y="770"/>
                      </a:cubicBezTo>
                      <a:cubicBezTo>
                        <a:pt x="814" y="780"/>
                        <a:pt x="831" y="784"/>
                        <a:pt x="850" y="785"/>
                      </a:cubicBezTo>
                      <a:cubicBezTo>
                        <a:pt x="859" y="771"/>
                        <a:pt x="871" y="760"/>
                        <a:pt x="877" y="743"/>
                      </a:cubicBezTo>
                      <a:cubicBezTo>
                        <a:pt x="885" y="722"/>
                        <a:pt x="873" y="696"/>
                        <a:pt x="880" y="675"/>
                      </a:cubicBezTo>
                      <a:cubicBezTo>
                        <a:pt x="887" y="652"/>
                        <a:pt x="910" y="640"/>
                        <a:pt x="933" y="638"/>
                      </a:cubicBezTo>
                      <a:cubicBezTo>
                        <a:pt x="952" y="637"/>
                        <a:pt x="960" y="642"/>
                        <a:pt x="974" y="651"/>
                      </a:cubicBezTo>
                      <a:cubicBezTo>
                        <a:pt x="989" y="661"/>
                        <a:pt x="989" y="662"/>
                        <a:pt x="1006" y="666"/>
                      </a:cubicBezTo>
                      <a:cubicBezTo>
                        <a:pt x="1037" y="674"/>
                        <a:pt x="1058" y="690"/>
                        <a:pt x="1077" y="657"/>
                      </a:cubicBezTo>
                      <a:cubicBezTo>
                        <a:pt x="1099" y="661"/>
                        <a:pt x="1116" y="656"/>
                        <a:pt x="1135" y="648"/>
                      </a:cubicBezTo>
                      <a:cubicBezTo>
                        <a:pt x="1169" y="633"/>
                        <a:pt x="1193" y="642"/>
                        <a:pt x="1227" y="640"/>
                      </a:cubicBezTo>
                      <a:cubicBezTo>
                        <a:pt x="1253" y="638"/>
                        <a:pt x="1281" y="619"/>
                        <a:pt x="1309" y="623"/>
                      </a:cubicBezTo>
                      <a:cubicBezTo>
                        <a:pt x="1329" y="626"/>
                        <a:pt x="1332" y="641"/>
                        <a:pt x="1349" y="622"/>
                      </a:cubicBezTo>
                      <a:cubicBezTo>
                        <a:pt x="1359" y="611"/>
                        <a:pt x="1353" y="599"/>
                        <a:pt x="1360" y="587"/>
                      </a:cubicBezTo>
                      <a:cubicBezTo>
                        <a:pt x="1370" y="567"/>
                        <a:pt x="1377" y="583"/>
                        <a:pt x="1391" y="571"/>
                      </a:cubicBezTo>
                      <a:cubicBezTo>
                        <a:pt x="1407" y="558"/>
                        <a:pt x="1393" y="554"/>
                        <a:pt x="1391" y="539"/>
                      </a:cubicBezTo>
                      <a:cubicBezTo>
                        <a:pt x="1388" y="520"/>
                        <a:pt x="1390" y="517"/>
                        <a:pt x="1381" y="500"/>
                      </a:cubicBezTo>
                      <a:cubicBezTo>
                        <a:pt x="1373" y="488"/>
                        <a:pt x="1366" y="482"/>
                        <a:pt x="1358" y="470"/>
                      </a:cubicBezTo>
                      <a:cubicBezTo>
                        <a:pt x="1348" y="455"/>
                        <a:pt x="1356" y="449"/>
                        <a:pt x="1337" y="436"/>
                      </a:cubicBezTo>
                      <a:cubicBezTo>
                        <a:pt x="1333" y="433"/>
                        <a:pt x="1324" y="440"/>
                        <a:pt x="1319" y="435"/>
                      </a:cubicBezTo>
                      <a:cubicBezTo>
                        <a:pt x="1315" y="430"/>
                        <a:pt x="1320" y="424"/>
                        <a:pt x="1317" y="418"/>
                      </a:cubicBezTo>
                      <a:cubicBezTo>
                        <a:pt x="1314" y="413"/>
                        <a:pt x="1316" y="404"/>
                        <a:pt x="1313" y="398"/>
                      </a:cubicBezTo>
                      <a:cubicBezTo>
                        <a:pt x="1311" y="393"/>
                        <a:pt x="1299" y="391"/>
                        <a:pt x="1297" y="387"/>
                      </a:cubicBezTo>
                      <a:cubicBezTo>
                        <a:pt x="1291" y="376"/>
                        <a:pt x="1290" y="364"/>
                        <a:pt x="1289" y="352"/>
                      </a:cubicBezTo>
                      <a:cubicBezTo>
                        <a:pt x="1289" y="338"/>
                        <a:pt x="1285" y="323"/>
                        <a:pt x="1295" y="312"/>
                      </a:cubicBezTo>
                      <a:cubicBezTo>
                        <a:pt x="1306" y="299"/>
                        <a:pt x="1323" y="307"/>
                        <a:pt x="1330" y="288"/>
                      </a:cubicBezTo>
                      <a:cubicBezTo>
                        <a:pt x="1326" y="281"/>
                        <a:pt x="1321" y="274"/>
                        <a:pt x="1315" y="269"/>
                      </a:cubicBezTo>
                      <a:cubicBezTo>
                        <a:pt x="1313" y="270"/>
                        <a:pt x="1312" y="271"/>
                        <a:pt x="1309" y="273"/>
                      </a:cubicBezTo>
                      <a:cubicBezTo>
                        <a:pt x="1305" y="275"/>
                        <a:pt x="1296" y="271"/>
                        <a:pt x="1291" y="273"/>
                      </a:cubicBezTo>
                      <a:cubicBezTo>
                        <a:pt x="1284" y="275"/>
                        <a:pt x="1277" y="284"/>
                        <a:pt x="1271" y="286"/>
                      </a:cubicBezTo>
                      <a:cubicBezTo>
                        <a:pt x="1234" y="297"/>
                        <a:pt x="1218" y="267"/>
                        <a:pt x="1192" y="246"/>
                      </a:cubicBezTo>
                      <a:cubicBezTo>
                        <a:pt x="1177" y="234"/>
                        <a:pt x="1175" y="225"/>
                        <a:pt x="1165" y="212"/>
                      </a:cubicBezTo>
                      <a:cubicBezTo>
                        <a:pt x="1152" y="195"/>
                        <a:pt x="1155" y="200"/>
                        <a:pt x="1136" y="198"/>
                      </a:cubicBezTo>
                      <a:cubicBezTo>
                        <a:pt x="1103" y="195"/>
                        <a:pt x="1083" y="177"/>
                        <a:pt x="1054" y="194"/>
                      </a:cubicBezTo>
                      <a:cubicBezTo>
                        <a:pt x="1038" y="203"/>
                        <a:pt x="1037" y="212"/>
                        <a:pt x="1015" y="209"/>
                      </a:cubicBezTo>
                      <a:cubicBezTo>
                        <a:pt x="991" y="205"/>
                        <a:pt x="999" y="194"/>
                        <a:pt x="988" y="182"/>
                      </a:cubicBezTo>
                      <a:cubicBezTo>
                        <a:pt x="960" y="150"/>
                        <a:pt x="942" y="177"/>
                        <a:pt x="910" y="168"/>
                      </a:cubicBezTo>
                      <a:cubicBezTo>
                        <a:pt x="877" y="158"/>
                        <a:pt x="905" y="122"/>
                        <a:pt x="903" y="100"/>
                      </a:cubicBezTo>
                      <a:cubicBezTo>
                        <a:pt x="900" y="64"/>
                        <a:pt x="858" y="59"/>
                        <a:pt x="839" y="41"/>
                      </a:cubicBezTo>
                      <a:cubicBezTo>
                        <a:pt x="825" y="27"/>
                        <a:pt x="824" y="10"/>
                        <a:pt x="813" y="0"/>
                      </a:cubicBezTo>
                      <a:cubicBezTo>
                        <a:pt x="804" y="9"/>
                        <a:pt x="794" y="19"/>
                        <a:pt x="785" y="28"/>
                      </a:cubicBezTo>
                      <a:cubicBezTo>
                        <a:pt x="767" y="48"/>
                        <a:pt x="741" y="63"/>
                        <a:pt x="712" y="63"/>
                      </a:cubicBezTo>
                      <a:cubicBezTo>
                        <a:pt x="690" y="63"/>
                        <a:pt x="695" y="70"/>
                        <a:pt x="692" y="103"/>
                      </a:cubicBezTo>
                      <a:cubicBezTo>
                        <a:pt x="690" y="136"/>
                        <a:pt x="674" y="147"/>
                        <a:pt x="662" y="169"/>
                      </a:cubicBezTo>
                      <a:cubicBezTo>
                        <a:pt x="650" y="192"/>
                        <a:pt x="624" y="227"/>
                        <a:pt x="608" y="244"/>
                      </a:cubicBezTo>
                      <a:cubicBezTo>
                        <a:pt x="591" y="260"/>
                        <a:pt x="580" y="291"/>
                        <a:pt x="578" y="318"/>
                      </a:cubicBezTo>
                      <a:cubicBezTo>
                        <a:pt x="576" y="345"/>
                        <a:pt x="562" y="347"/>
                        <a:pt x="533" y="377"/>
                      </a:cubicBezTo>
                      <a:cubicBezTo>
                        <a:pt x="505" y="406"/>
                        <a:pt x="530" y="418"/>
                        <a:pt x="546" y="435"/>
                      </a:cubicBezTo>
                      <a:cubicBezTo>
                        <a:pt x="563" y="451"/>
                        <a:pt x="556" y="466"/>
                        <a:pt x="555" y="499"/>
                      </a:cubicBezTo>
                      <a:cubicBezTo>
                        <a:pt x="553" y="532"/>
                        <a:pt x="580" y="543"/>
                        <a:pt x="593" y="555"/>
                      </a:cubicBezTo>
                      <a:cubicBezTo>
                        <a:pt x="606" y="567"/>
                        <a:pt x="625" y="590"/>
                        <a:pt x="648" y="628"/>
                      </a:cubicBezTo>
                      <a:cubicBezTo>
                        <a:pt x="670" y="666"/>
                        <a:pt x="658" y="699"/>
                        <a:pt x="655" y="722"/>
                      </a:cubicBezTo>
                      <a:cubicBezTo>
                        <a:pt x="651" y="746"/>
                        <a:pt x="651" y="753"/>
                        <a:pt x="639" y="782"/>
                      </a:cubicBezTo>
                      <a:cubicBezTo>
                        <a:pt x="628" y="812"/>
                        <a:pt x="615" y="794"/>
                        <a:pt x="606" y="788"/>
                      </a:cubicBezTo>
                      <a:cubicBezTo>
                        <a:pt x="598" y="782"/>
                        <a:pt x="600" y="760"/>
                        <a:pt x="605" y="748"/>
                      </a:cubicBezTo>
                      <a:cubicBezTo>
                        <a:pt x="610" y="736"/>
                        <a:pt x="603" y="724"/>
                        <a:pt x="598" y="714"/>
                      </a:cubicBezTo>
                      <a:cubicBezTo>
                        <a:pt x="593" y="703"/>
                        <a:pt x="596" y="688"/>
                        <a:pt x="583" y="682"/>
                      </a:cubicBezTo>
                      <a:cubicBezTo>
                        <a:pt x="570" y="676"/>
                        <a:pt x="558" y="691"/>
                        <a:pt x="549" y="701"/>
                      </a:cubicBezTo>
                      <a:cubicBezTo>
                        <a:pt x="539" y="710"/>
                        <a:pt x="526" y="712"/>
                        <a:pt x="519" y="721"/>
                      </a:cubicBezTo>
                      <a:cubicBezTo>
                        <a:pt x="512" y="730"/>
                        <a:pt x="534" y="742"/>
                        <a:pt x="532" y="762"/>
                      </a:cubicBezTo>
                      <a:cubicBezTo>
                        <a:pt x="530" y="782"/>
                        <a:pt x="531" y="790"/>
                        <a:pt x="542" y="812"/>
                      </a:cubicBezTo>
                      <a:cubicBezTo>
                        <a:pt x="552" y="833"/>
                        <a:pt x="550" y="843"/>
                        <a:pt x="533" y="841"/>
                      </a:cubicBezTo>
                      <a:cubicBezTo>
                        <a:pt x="517" y="839"/>
                        <a:pt x="514" y="846"/>
                        <a:pt x="497" y="854"/>
                      </a:cubicBezTo>
                      <a:cubicBezTo>
                        <a:pt x="479" y="862"/>
                        <a:pt x="454" y="854"/>
                        <a:pt x="439" y="847"/>
                      </a:cubicBezTo>
                      <a:cubicBezTo>
                        <a:pt x="334" y="798"/>
                        <a:pt x="369" y="825"/>
                        <a:pt x="391" y="867"/>
                      </a:cubicBezTo>
                      <a:cubicBezTo>
                        <a:pt x="401" y="887"/>
                        <a:pt x="394" y="894"/>
                        <a:pt x="380" y="896"/>
                      </a:cubicBezTo>
                      <a:cubicBezTo>
                        <a:pt x="367" y="898"/>
                        <a:pt x="359" y="897"/>
                        <a:pt x="353" y="906"/>
                      </a:cubicBezTo>
                      <a:cubicBezTo>
                        <a:pt x="346" y="916"/>
                        <a:pt x="366" y="923"/>
                        <a:pt x="375" y="932"/>
                      </a:cubicBezTo>
                      <a:cubicBezTo>
                        <a:pt x="385" y="941"/>
                        <a:pt x="367" y="946"/>
                        <a:pt x="355" y="943"/>
                      </a:cubicBezTo>
                      <a:cubicBezTo>
                        <a:pt x="343" y="940"/>
                        <a:pt x="342" y="926"/>
                        <a:pt x="326" y="924"/>
                      </a:cubicBezTo>
                      <a:cubicBezTo>
                        <a:pt x="309" y="922"/>
                        <a:pt x="313" y="917"/>
                        <a:pt x="308" y="914"/>
                      </a:cubicBezTo>
                      <a:cubicBezTo>
                        <a:pt x="302" y="911"/>
                        <a:pt x="299" y="905"/>
                        <a:pt x="286" y="905"/>
                      </a:cubicBezTo>
                      <a:cubicBezTo>
                        <a:pt x="273" y="905"/>
                        <a:pt x="268" y="913"/>
                        <a:pt x="262" y="919"/>
                      </a:cubicBezTo>
                      <a:cubicBezTo>
                        <a:pt x="256" y="925"/>
                        <a:pt x="253" y="935"/>
                        <a:pt x="246" y="942"/>
                      </a:cubicBezTo>
                      <a:cubicBezTo>
                        <a:pt x="239" y="948"/>
                        <a:pt x="233" y="948"/>
                        <a:pt x="225" y="942"/>
                      </a:cubicBezTo>
                      <a:cubicBezTo>
                        <a:pt x="217" y="936"/>
                        <a:pt x="212" y="935"/>
                        <a:pt x="201" y="940"/>
                      </a:cubicBezTo>
                      <a:cubicBezTo>
                        <a:pt x="190" y="945"/>
                        <a:pt x="175" y="967"/>
                        <a:pt x="164" y="980"/>
                      </a:cubicBezTo>
                      <a:cubicBezTo>
                        <a:pt x="153" y="993"/>
                        <a:pt x="145" y="991"/>
                        <a:pt x="133" y="996"/>
                      </a:cubicBezTo>
                      <a:cubicBezTo>
                        <a:pt x="120" y="1002"/>
                        <a:pt x="116" y="1003"/>
                        <a:pt x="97" y="1003"/>
                      </a:cubicBezTo>
                      <a:cubicBezTo>
                        <a:pt x="78" y="1004"/>
                        <a:pt x="80" y="996"/>
                        <a:pt x="76" y="988"/>
                      </a:cubicBezTo>
                      <a:cubicBezTo>
                        <a:pt x="72" y="980"/>
                        <a:pt x="79" y="970"/>
                        <a:pt x="84" y="965"/>
                      </a:cubicBezTo>
                      <a:cubicBezTo>
                        <a:pt x="89" y="960"/>
                        <a:pt x="84" y="947"/>
                        <a:pt x="83" y="939"/>
                      </a:cubicBezTo>
                      <a:cubicBezTo>
                        <a:pt x="83" y="932"/>
                        <a:pt x="72" y="928"/>
                        <a:pt x="62" y="927"/>
                      </a:cubicBezTo>
                      <a:cubicBezTo>
                        <a:pt x="57" y="926"/>
                        <a:pt x="53" y="927"/>
                        <a:pt x="49" y="926"/>
                      </a:cubicBezTo>
                      <a:cubicBezTo>
                        <a:pt x="25" y="931"/>
                        <a:pt x="0" y="937"/>
                        <a:pt x="5" y="967"/>
                      </a:cubicBezTo>
                      <a:cubicBezTo>
                        <a:pt x="7" y="981"/>
                        <a:pt x="23" y="989"/>
                        <a:pt x="27" y="1006"/>
                      </a:cubicBezTo>
                      <a:cubicBezTo>
                        <a:pt x="31" y="1019"/>
                        <a:pt x="23" y="1036"/>
                        <a:pt x="27" y="1049"/>
                      </a:cubicBezTo>
                      <a:cubicBezTo>
                        <a:pt x="31" y="1065"/>
                        <a:pt x="49" y="1075"/>
                        <a:pt x="58" y="1088"/>
                      </a:cubicBezTo>
                      <a:cubicBezTo>
                        <a:pt x="68" y="1101"/>
                        <a:pt x="71" y="1114"/>
                        <a:pt x="80" y="1127"/>
                      </a:cubicBezTo>
                      <a:cubicBezTo>
                        <a:pt x="96" y="1153"/>
                        <a:pt x="124" y="1160"/>
                        <a:pt x="156" y="1163"/>
                      </a:cubicBezTo>
                      <a:cubicBezTo>
                        <a:pt x="185" y="1165"/>
                        <a:pt x="210" y="1162"/>
                        <a:pt x="237" y="1171"/>
                      </a:cubicBezTo>
                      <a:cubicBezTo>
                        <a:pt x="249" y="1175"/>
                        <a:pt x="263" y="1183"/>
                        <a:pt x="276" y="1184"/>
                      </a:cubicBezTo>
                      <a:cubicBezTo>
                        <a:pt x="290" y="1186"/>
                        <a:pt x="305" y="1179"/>
                        <a:pt x="318" y="1182"/>
                      </a:cubicBezTo>
                      <a:cubicBezTo>
                        <a:pt x="321" y="1183"/>
                        <a:pt x="323" y="1184"/>
                        <a:pt x="325" y="1185"/>
                      </a:cubicBezTo>
                      <a:cubicBezTo>
                        <a:pt x="332" y="1169"/>
                        <a:pt x="337" y="1150"/>
                        <a:pt x="346" y="1142"/>
                      </a:cubicBezTo>
                      <a:cubicBezTo>
                        <a:pt x="357" y="1132"/>
                        <a:pt x="368" y="1136"/>
                        <a:pt x="379" y="1124"/>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8" name="Freeform 32">
                  <a:extLst>
                    <a:ext uri="{FF2B5EF4-FFF2-40B4-BE49-F238E27FC236}">
                      <a16:creationId xmlns:a16="http://schemas.microsoft.com/office/drawing/2014/main" id="{5C88A515-DDBB-3B4D-846D-DA7739C69B53}"/>
                    </a:ext>
                  </a:extLst>
                </p:cNvPr>
                <p:cNvSpPr>
                  <a:spLocks/>
                </p:cNvSpPr>
                <p:nvPr/>
              </p:nvSpPr>
              <p:spPr bwMode="auto">
                <a:xfrm>
                  <a:off x="3926375" y="8024045"/>
                  <a:ext cx="364857" cy="593954"/>
                </a:xfrm>
                <a:custGeom>
                  <a:avLst/>
                  <a:gdLst>
                    <a:gd name="T0" fmla="*/ 350 w 692"/>
                    <a:gd name="T1" fmla="*/ 1032 h 1126"/>
                    <a:gd name="T2" fmla="*/ 366 w 692"/>
                    <a:gd name="T3" fmla="*/ 1004 h 1126"/>
                    <a:gd name="T4" fmla="*/ 408 w 692"/>
                    <a:gd name="T5" fmla="*/ 1004 h 1126"/>
                    <a:gd name="T6" fmla="*/ 496 w 692"/>
                    <a:gd name="T7" fmla="*/ 1030 h 1126"/>
                    <a:gd name="T8" fmla="*/ 575 w 692"/>
                    <a:gd name="T9" fmla="*/ 989 h 1126"/>
                    <a:gd name="T10" fmla="*/ 628 w 692"/>
                    <a:gd name="T11" fmla="*/ 912 h 1126"/>
                    <a:gd name="T12" fmla="*/ 652 w 692"/>
                    <a:gd name="T13" fmla="*/ 830 h 1126"/>
                    <a:gd name="T14" fmla="*/ 680 w 692"/>
                    <a:gd name="T15" fmla="*/ 759 h 1126"/>
                    <a:gd name="T16" fmla="*/ 683 w 692"/>
                    <a:gd name="T17" fmla="*/ 708 h 1126"/>
                    <a:gd name="T18" fmla="*/ 687 w 692"/>
                    <a:gd name="T19" fmla="*/ 654 h 1126"/>
                    <a:gd name="T20" fmla="*/ 634 w 692"/>
                    <a:gd name="T21" fmla="*/ 615 h 1126"/>
                    <a:gd name="T22" fmla="*/ 644 w 692"/>
                    <a:gd name="T23" fmla="*/ 593 h 1126"/>
                    <a:gd name="T24" fmla="*/ 629 w 692"/>
                    <a:gd name="T25" fmla="*/ 574 h 1126"/>
                    <a:gd name="T26" fmla="*/ 621 w 692"/>
                    <a:gd name="T27" fmla="*/ 534 h 1126"/>
                    <a:gd name="T28" fmla="*/ 644 w 692"/>
                    <a:gd name="T29" fmla="*/ 505 h 1126"/>
                    <a:gd name="T30" fmla="*/ 654 w 692"/>
                    <a:gd name="T31" fmla="*/ 459 h 1126"/>
                    <a:gd name="T32" fmla="*/ 647 w 692"/>
                    <a:gd name="T33" fmla="*/ 465 h 1126"/>
                    <a:gd name="T34" fmla="*/ 644 w 692"/>
                    <a:gd name="T35" fmla="*/ 427 h 1126"/>
                    <a:gd name="T36" fmla="*/ 676 w 692"/>
                    <a:gd name="T37" fmla="*/ 407 h 1126"/>
                    <a:gd name="T38" fmla="*/ 665 w 692"/>
                    <a:gd name="T39" fmla="*/ 370 h 1126"/>
                    <a:gd name="T40" fmla="*/ 659 w 692"/>
                    <a:gd name="T41" fmla="*/ 338 h 1126"/>
                    <a:gd name="T42" fmla="*/ 662 w 692"/>
                    <a:gd name="T43" fmla="*/ 304 h 1126"/>
                    <a:gd name="T44" fmla="*/ 631 w 692"/>
                    <a:gd name="T45" fmla="*/ 280 h 1126"/>
                    <a:gd name="T46" fmla="*/ 641 w 692"/>
                    <a:gd name="T47" fmla="*/ 217 h 1126"/>
                    <a:gd name="T48" fmla="*/ 611 w 692"/>
                    <a:gd name="T49" fmla="*/ 195 h 1126"/>
                    <a:gd name="T50" fmla="*/ 574 w 692"/>
                    <a:gd name="T51" fmla="*/ 192 h 1126"/>
                    <a:gd name="T52" fmla="*/ 559 w 692"/>
                    <a:gd name="T53" fmla="*/ 122 h 1126"/>
                    <a:gd name="T54" fmla="*/ 516 w 692"/>
                    <a:gd name="T55" fmla="*/ 66 h 1126"/>
                    <a:gd name="T56" fmla="*/ 525 w 692"/>
                    <a:gd name="T57" fmla="*/ 39 h 1126"/>
                    <a:gd name="T58" fmla="*/ 471 w 692"/>
                    <a:gd name="T59" fmla="*/ 24 h 1126"/>
                    <a:gd name="T60" fmla="*/ 397 w 692"/>
                    <a:gd name="T61" fmla="*/ 11 h 1126"/>
                    <a:gd name="T62" fmla="*/ 401 w 692"/>
                    <a:gd name="T63" fmla="*/ 150 h 1126"/>
                    <a:gd name="T64" fmla="*/ 358 w 692"/>
                    <a:gd name="T65" fmla="*/ 157 h 1126"/>
                    <a:gd name="T66" fmla="*/ 338 w 692"/>
                    <a:gd name="T67" fmla="*/ 189 h 1126"/>
                    <a:gd name="T68" fmla="*/ 271 w 692"/>
                    <a:gd name="T69" fmla="*/ 218 h 1126"/>
                    <a:gd name="T70" fmla="*/ 217 w 692"/>
                    <a:gd name="T71" fmla="*/ 253 h 1126"/>
                    <a:gd name="T72" fmla="*/ 181 w 692"/>
                    <a:gd name="T73" fmla="*/ 237 h 1126"/>
                    <a:gd name="T74" fmla="*/ 162 w 692"/>
                    <a:gd name="T75" fmla="*/ 271 h 1126"/>
                    <a:gd name="T76" fmla="*/ 137 w 692"/>
                    <a:gd name="T77" fmla="*/ 342 h 1126"/>
                    <a:gd name="T78" fmla="*/ 113 w 692"/>
                    <a:gd name="T79" fmla="*/ 376 h 1126"/>
                    <a:gd name="T80" fmla="*/ 77 w 692"/>
                    <a:gd name="T81" fmla="*/ 357 h 1126"/>
                    <a:gd name="T82" fmla="*/ 54 w 692"/>
                    <a:gd name="T83" fmla="*/ 378 h 1126"/>
                    <a:gd name="T84" fmla="*/ 21 w 692"/>
                    <a:gd name="T85" fmla="*/ 396 h 1126"/>
                    <a:gd name="T86" fmla="*/ 0 w 692"/>
                    <a:gd name="T87" fmla="*/ 439 h 1126"/>
                    <a:gd name="T88" fmla="*/ 15 w 692"/>
                    <a:gd name="T89" fmla="*/ 467 h 1126"/>
                    <a:gd name="T90" fmla="*/ 52 w 692"/>
                    <a:gd name="T91" fmla="*/ 498 h 1126"/>
                    <a:gd name="T92" fmla="*/ 69 w 692"/>
                    <a:gd name="T93" fmla="*/ 571 h 1126"/>
                    <a:gd name="T94" fmla="*/ 78 w 692"/>
                    <a:gd name="T95" fmla="*/ 724 h 1126"/>
                    <a:gd name="T96" fmla="*/ 80 w 692"/>
                    <a:gd name="T97" fmla="*/ 764 h 1126"/>
                    <a:gd name="T98" fmla="*/ 60 w 692"/>
                    <a:gd name="T99" fmla="*/ 805 h 1126"/>
                    <a:gd name="T100" fmla="*/ 77 w 692"/>
                    <a:gd name="T101" fmla="*/ 877 h 1126"/>
                    <a:gd name="T102" fmla="*/ 107 w 692"/>
                    <a:gd name="T103" fmla="*/ 937 h 1126"/>
                    <a:gd name="T104" fmla="*/ 102 w 692"/>
                    <a:gd name="T105" fmla="*/ 987 h 1126"/>
                    <a:gd name="T106" fmla="*/ 130 w 692"/>
                    <a:gd name="T107" fmla="*/ 1024 h 1126"/>
                    <a:gd name="T108" fmla="*/ 175 w 692"/>
                    <a:gd name="T109" fmla="*/ 1010 h 1126"/>
                    <a:gd name="T110" fmla="*/ 175 w 692"/>
                    <a:gd name="T111" fmla="*/ 1035 h 1126"/>
                    <a:gd name="T112" fmla="*/ 197 w 692"/>
                    <a:gd name="T113" fmla="*/ 1051 h 1126"/>
                    <a:gd name="T114" fmla="*/ 215 w 692"/>
                    <a:gd name="T115" fmla="*/ 1074 h 1126"/>
                    <a:gd name="T116" fmla="*/ 241 w 692"/>
                    <a:gd name="T117" fmla="*/ 1080 h 1126"/>
                    <a:gd name="T118" fmla="*/ 262 w 692"/>
                    <a:gd name="T119" fmla="*/ 1126 h 1126"/>
                    <a:gd name="T120" fmla="*/ 310 w 692"/>
                    <a:gd name="T121" fmla="*/ 1103 h 1126"/>
                    <a:gd name="T122" fmla="*/ 350 w 692"/>
                    <a:gd name="T123" fmla="*/ 103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2" h="1126">
                      <a:moveTo>
                        <a:pt x="350" y="1032"/>
                      </a:moveTo>
                      <a:cubicBezTo>
                        <a:pt x="353" y="1012"/>
                        <a:pt x="347" y="1011"/>
                        <a:pt x="366" y="1004"/>
                      </a:cubicBezTo>
                      <a:cubicBezTo>
                        <a:pt x="376" y="1000"/>
                        <a:pt x="397" y="1003"/>
                        <a:pt x="408" y="1004"/>
                      </a:cubicBezTo>
                      <a:cubicBezTo>
                        <a:pt x="441" y="1007"/>
                        <a:pt x="461" y="1029"/>
                        <a:pt x="496" y="1030"/>
                      </a:cubicBezTo>
                      <a:cubicBezTo>
                        <a:pt x="535" y="1030"/>
                        <a:pt x="547" y="1014"/>
                        <a:pt x="575" y="989"/>
                      </a:cubicBezTo>
                      <a:cubicBezTo>
                        <a:pt x="601" y="966"/>
                        <a:pt x="606" y="939"/>
                        <a:pt x="628" y="912"/>
                      </a:cubicBezTo>
                      <a:cubicBezTo>
                        <a:pt x="651" y="885"/>
                        <a:pt x="647" y="864"/>
                        <a:pt x="652" y="830"/>
                      </a:cubicBezTo>
                      <a:cubicBezTo>
                        <a:pt x="656" y="804"/>
                        <a:pt x="674" y="784"/>
                        <a:pt x="680" y="759"/>
                      </a:cubicBezTo>
                      <a:cubicBezTo>
                        <a:pt x="684" y="742"/>
                        <a:pt x="683" y="725"/>
                        <a:pt x="683" y="708"/>
                      </a:cubicBezTo>
                      <a:cubicBezTo>
                        <a:pt x="683" y="691"/>
                        <a:pt x="692" y="664"/>
                        <a:pt x="687" y="654"/>
                      </a:cubicBezTo>
                      <a:cubicBezTo>
                        <a:pt x="678" y="636"/>
                        <a:pt x="636" y="638"/>
                        <a:pt x="634" y="615"/>
                      </a:cubicBezTo>
                      <a:cubicBezTo>
                        <a:pt x="633" y="608"/>
                        <a:pt x="638" y="601"/>
                        <a:pt x="644" y="593"/>
                      </a:cubicBezTo>
                      <a:cubicBezTo>
                        <a:pt x="636" y="591"/>
                        <a:pt x="636" y="588"/>
                        <a:pt x="629" y="574"/>
                      </a:cubicBezTo>
                      <a:cubicBezTo>
                        <a:pt x="626" y="566"/>
                        <a:pt x="618" y="543"/>
                        <a:pt x="621" y="534"/>
                      </a:cubicBezTo>
                      <a:cubicBezTo>
                        <a:pt x="624" y="523"/>
                        <a:pt x="639" y="516"/>
                        <a:pt x="644" y="505"/>
                      </a:cubicBezTo>
                      <a:cubicBezTo>
                        <a:pt x="649" y="496"/>
                        <a:pt x="656" y="470"/>
                        <a:pt x="654" y="459"/>
                      </a:cubicBezTo>
                      <a:cubicBezTo>
                        <a:pt x="652" y="461"/>
                        <a:pt x="650" y="463"/>
                        <a:pt x="647" y="465"/>
                      </a:cubicBezTo>
                      <a:cubicBezTo>
                        <a:pt x="648" y="453"/>
                        <a:pt x="641" y="438"/>
                        <a:pt x="644" y="427"/>
                      </a:cubicBezTo>
                      <a:cubicBezTo>
                        <a:pt x="650" y="409"/>
                        <a:pt x="665" y="419"/>
                        <a:pt x="676" y="407"/>
                      </a:cubicBezTo>
                      <a:cubicBezTo>
                        <a:pt x="692" y="389"/>
                        <a:pt x="672" y="387"/>
                        <a:pt x="665" y="370"/>
                      </a:cubicBezTo>
                      <a:cubicBezTo>
                        <a:pt x="660" y="359"/>
                        <a:pt x="663" y="346"/>
                        <a:pt x="659" y="338"/>
                      </a:cubicBezTo>
                      <a:cubicBezTo>
                        <a:pt x="663" y="331"/>
                        <a:pt x="666" y="313"/>
                        <a:pt x="662" y="304"/>
                      </a:cubicBezTo>
                      <a:cubicBezTo>
                        <a:pt x="655" y="290"/>
                        <a:pt x="638" y="292"/>
                        <a:pt x="631" y="280"/>
                      </a:cubicBezTo>
                      <a:cubicBezTo>
                        <a:pt x="624" y="265"/>
                        <a:pt x="643" y="237"/>
                        <a:pt x="641" y="217"/>
                      </a:cubicBezTo>
                      <a:cubicBezTo>
                        <a:pt x="624" y="225"/>
                        <a:pt x="624" y="201"/>
                        <a:pt x="611" y="195"/>
                      </a:cubicBezTo>
                      <a:cubicBezTo>
                        <a:pt x="600" y="189"/>
                        <a:pt x="585" y="199"/>
                        <a:pt x="574" y="192"/>
                      </a:cubicBezTo>
                      <a:cubicBezTo>
                        <a:pt x="555" y="179"/>
                        <a:pt x="569" y="143"/>
                        <a:pt x="559" y="122"/>
                      </a:cubicBezTo>
                      <a:cubicBezTo>
                        <a:pt x="545" y="94"/>
                        <a:pt x="514" y="107"/>
                        <a:pt x="516" y="66"/>
                      </a:cubicBezTo>
                      <a:cubicBezTo>
                        <a:pt x="517" y="55"/>
                        <a:pt x="521" y="47"/>
                        <a:pt x="525" y="39"/>
                      </a:cubicBezTo>
                      <a:cubicBezTo>
                        <a:pt x="506" y="38"/>
                        <a:pt x="489" y="34"/>
                        <a:pt x="471" y="24"/>
                      </a:cubicBezTo>
                      <a:cubicBezTo>
                        <a:pt x="447" y="10"/>
                        <a:pt x="425" y="0"/>
                        <a:pt x="397" y="11"/>
                      </a:cubicBezTo>
                      <a:cubicBezTo>
                        <a:pt x="327" y="38"/>
                        <a:pt x="456" y="111"/>
                        <a:pt x="401" y="150"/>
                      </a:cubicBezTo>
                      <a:cubicBezTo>
                        <a:pt x="389" y="158"/>
                        <a:pt x="370" y="150"/>
                        <a:pt x="358" y="157"/>
                      </a:cubicBezTo>
                      <a:cubicBezTo>
                        <a:pt x="341" y="166"/>
                        <a:pt x="345" y="175"/>
                        <a:pt x="338" y="189"/>
                      </a:cubicBezTo>
                      <a:cubicBezTo>
                        <a:pt x="321" y="230"/>
                        <a:pt x="301" y="199"/>
                        <a:pt x="271" y="218"/>
                      </a:cubicBezTo>
                      <a:cubicBezTo>
                        <a:pt x="250" y="230"/>
                        <a:pt x="257" y="276"/>
                        <a:pt x="217" y="253"/>
                      </a:cubicBezTo>
                      <a:cubicBezTo>
                        <a:pt x="204" y="245"/>
                        <a:pt x="205" y="225"/>
                        <a:pt x="181" y="237"/>
                      </a:cubicBezTo>
                      <a:cubicBezTo>
                        <a:pt x="166" y="244"/>
                        <a:pt x="168" y="258"/>
                        <a:pt x="162" y="271"/>
                      </a:cubicBezTo>
                      <a:cubicBezTo>
                        <a:pt x="150" y="295"/>
                        <a:pt x="149" y="317"/>
                        <a:pt x="137" y="342"/>
                      </a:cubicBezTo>
                      <a:cubicBezTo>
                        <a:pt x="132" y="353"/>
                        <a:pt x="127" y="375"/>
                        <a:pt x="113" y="376"/>
                      </a:cubicBezTo>
                      <a:cubicBezTo>
                        <a:pt x="101" y="376"/>
                        <a:pt x="93" y="358"/>
                        <a:pt x="77" y="357"/>
                      </a:cubicBezTo>
                      <a:cubicBezTo>
                        <a:pt x="50" y="357"/>
                        <a:pt x="67" y="364"/>
                        <a:pt x="54" y="378"/>
                      </a:cubicBezTo>
                      <a:cubicBezTo>
                        <a:pt x="43" y="390"/>
                        <a:pt x="32" y="386"/>
                        <a:pt x="21" y="396"/>
                      </a:cubicBezTo>
                      <a:cubicBezTo>
                        <a:pt x="12" y="404"/>
                        <a:pt x="7" y="423"/>
                        <a:pt x="0" y="439"/>
                      </a:cubicBezTo>
                      <a:cubicBezTo>
                        <a:pt x="13" y="445"/>
                        <a:pt x="6" y="453"/>
                        <a:pt x="15" y="467"/>
                      </a:cubicBezTo>
                      <a:cubicBezTo>
                        <a:pt x="24" y="483"/>
                        <a:pt x="38" y="488"/>
                        <a:pt x="52" y="498"/>
                      </a:cubicBezTo>
                      <a:cubicBezTo>
                        <a:pt x="86" y="525"/>
                        <a:pt x="79" y="534"/>
                        <a:pt x="69" y="571"/>
                      </a:cubicBezTo>
                      <a:cubicBezTo>
                        <a:pt x="54" y="618"/>
                        <a:pt x="73" y="677"/>
                        <a:pt x="78" y="724"/>
                      </a:cubicBezTo>
                      <a:cubicBezTo>
                        <a:pt x="80" y="737"/>
                        <a:pt x="85" y="749"/>
                        <a:pt x="80" y="764"/>
                      </a:cubicBezTo>
                      <a:cubicBezTo>
                        <a:pt x="75" y="779"/>
                        <a:pt x="63" y="788"/>
                        <a:pt x="60" y="805"/>
                      </a:cubicBezTo>
                      <a:cubicBezTo>
                        <a:pt x="56" y="820"/>
                        <a:pt x="51" y="885"/>
                        <a:pt x="77" y="877"/>
                      </a:cubicBezTo>
                      <a:cubicBezTo>
                        <a:pt x="73" y="910"/>
                        <a:pt x="98" y="912"/>
                        <a:pt x="107" y="937"/>
                      </a:cubicBezTo>
                      <a:cubicBezTo>
                        <a:pt x="114" y="954"/>
                        <a:pt x="102" y="971"/>
                        <a:pt x="102" y="987"/>
                      </a:cubicBezTo>
                      <a:cubicBezTo>
                        <a:pt x="101" y="1004"/>
                        <a:pt x="106" y="1022"/>
                        <a:pt x="130" y="1024"/>
                      </a:cubicBezTo>
                      <a:cubicBezTo>
                        <a:pt x="149" y="1026"/>
                        <a:pt x="156" y="1006"/>
                        <a:pt x="175" y="1010"/>
                      </a:cubicBezTo>
                      <a:cubicBezTo>
                        <a:pt x="175" y="1015"/>
                        <a:pt x="172" y="1031"/>
                        <a:pt x="175" y="1035"/>
                      </a:cubicBezTo>
                      <a:cubicBezTo>
                        <a:pt x="184" y="1048"/>
                        <a:pt x="187" y="1041"/>
                        <a:pt x="197" y="1051"/>
                      </a:cubicBezTo>
                      <a:cubicBezTo>
                        <a:pt x="203" y="1056"/>
                        <a:pt x="209" y="1071"/>
                        <a:pt x="215" y="1074"/>
                      </a:cubicBezTo>
                      <a:cubicBezTo>
                        <a:pt x="223" y="1080"/>
                        <a:pt x="234" y="1073"/>
                        <a:pt x="241" y="1080"/>
                      </a:cubicBezTo>
                      <a:cubicBezTo>
                        <a:pt x="250" y="1088"/>
                        <a:pt x="257" y="1110"/>
                        <a:pt x="262" y="1126"/>
                      </a:cubicBezTo>
                      <a:cubicBezTo>
                        <a:pt x="280" y="1119"/>
                        <a:pt x="299" y="1109"/>
                        <a:pt x="310" y="1103"/>
                      </a:cubicBezTo>
                      <a:cubicBezTo>
                        <a:pt x="337" y="1085"/>
                        <a:pt x="347" y="1061"/>
                        <a:pt x="350" y="1032"/>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9" name="Freeform 33">
                  <a:extLst>
                    <a:ext uri="{FF2B5EF4-FFF2-40B4-BE49-F238E27FC236}">
                      <a16:creationId xmlns:a16="http://schemas.microsoft.com/office/drawing/2014/main" id="{4D81DEDA-C4FC-9B49-8577-12B139C69BA2}"/>
                    </a:ext>
                  </a:extLst>
                </p:cNvPr>
                <p:cNvSpPr>
                  <a:spLocks/>
                </p:cNvSpPr>
                <p:nvPr/>
              </p:nvSpPr>
              <p:spPr bwMode="auto">
                <a:xfrm>
                  <a:off x="3966344" y="8318342"/>
                  <a:ext cx="581226" cy="985382"/>
                </a:xfrm>
                <a:custGeom>
                  <a:avLst/>
                  <a:gdLst>
                    <a:gd name="T0" fmla="*/ 1069 w 1102"/>
                    <a:gd name="T1" fmla="*/ 930 h 1868"/>
                    <a:gd name="T2" fmla="*/ 998 w 1102"/>
                    <a:gd name="T3" fmla="*/ 908 h 1868"/>
                    <a:gd name="T4" fmla="*/ 830 w 1102"/>
                    <a:gd name="T5" fmla="*/ 848 h 1868"/>
                    <a:gd name="T6" fmla="*/ 743 w 1102"/>
                    <a:gd name="T7" fmla="*/ 794 h 1868"/>
                    <a:gd name="T8" fmla="*/ 700 w 1102"/>
                    <a:gd name="T9" fmla="*/ 705 h 1868"/>
                    <a:gd name="T10" fmla="*/ 709 w 1102"/>
                    <a:gd name="T11" fmla="*/ 582 h 1868"/>
                    <a:gd name="T12" fmla="*/ 808 w 1102"/>
                    <a:gd name="T13" fmla="*/ 415 h 1868"/>
                    <a:gd name="T14" fmla="*/ 896 w 1102"/>
                    <a:gd name="T15" fmla="*/ 274 h 1868"/>
                    <a:gd name="T16" fmla="*/ 908 w 1102"/>
                    <a:gd name="T17" fmla="*/ 229 h 1868"/>
                    <a:gd name="T18" fmla="*/ 865 w 1102"/>
                    <a:gd name="T19" fmla="*/ 163 h 1868"/>
                    <a:gd name="T20" fmla="*/ 806 w 1102"/>
                    <a:gd name="T21" fmla="*/ 131 h 1868"/>
                    <a:gd name="T22" fmla="*/ 744 w 1102"/>
                    <a:gd name="T23" fmla="*/ 98 h 1868"/>
                    <a:gd name="T24" fmla="*/ 670 w 1102"/>
                    <a:gd name="T25" fmla="*/ 8 h 1868"/>
                    <a:gd name="T26" fmla="*/ 568 w 1102"/>
                    <a:gd name="T27" fmla="*/ 35 h 1868"/>
                    <a:gd name="T28" fmla="*/ 611 w 1102"/>
                    <a:gd name="T29" fmla="*/ 96 h 1868"/>
                    <a:gd name="T30" fmla="*/ 604 w 1102"/>
                    <a:gd name="T31" fmla="*/ 201 h 1868"/>
                    <a:gd name="T32" fmla="*/ 552 w 1102"/>
                    <a:gd name="T33" fmla="*/ 354 h 1868"/>
                    <a:gd name="T34" fmla="*/ 420 w 1102"/>
                    <a:gd name="T35" fmla="*/ 472 h 1868"/>
                    <a:gd name="T36" fmla="*/ 290 w 1102"/>
                    <a:gd name="T37" fmla="*/ 446 h 1868"/>
                    <a:gd name="T38" fmla="*/ 234 w 1102"/>
                    <a:gd name="T39" fmla="*/ 545 h 1868"/>
                    <a:gd name="T40" fmla="*/ 190 w 1102"/>
                    <a:gd name="T41" fmla="*/ 577 h 1868"/>
                    <a:gd name="T42" fmla="*/ 213 w 1102"/>
                    <a:gd name="T43" fmla="*/ 633 h 1868"/>
                    <a:gd name="T44" fmla="*/ 210 w 1102"/>
                    <a:gd name="T45" fmla="*/ 821 h 1868"/>
                    <a:gd name="T46" fmla="*/ 330 w 1102"/>
                    <a:gd name="T47" fmla="*/ 877 h 1868"/>
                    <a:gd name="T48" fmla="*/ 382 w 1102"/>
                    <a:gd name="T49" fmla="*/ 892 h 1868"/>
                    <a:gd name="T50" fmla="*/ 277 w 1102"/>
                    <a:gd name="T51" fmla="*/ 1000 h 1868"/>
                    <a:gd name="T52" fmla="*/ 251 w 1102"/>
                    <a:gd name="T53" fmla="*/ 1116 h 1868"/>
                    <a:gd name="T54" fmla="*/ 271 w 1102"/>
                    <a:gd name="T55" fmla="*/ 1151 h 1868"/>
                    <a:gd name="T56" fmla="*/ 272 w 1102"/>
                    <a:gd name="T57" fmla="*/ 1233 h 1868"/>
                    <a:gd name="T58" fmla="*/ 254 w 1102"/>
                    <a:gd name="T59" fmla="*/ 1407 h 1868"/>
                    <a:gd name="T60" fmla="*/ 179 w 1102"/>
                    <a:gd name="T61" fmla="*/ 1499 h 1868"/>
                    <a:gd name="T62" fmla="*/ 93 w 1102"/>
                    <a:gd name="T63" fmla="*/ 1598 h 1868"/>
                    <a:gd name="T64" fmla="*/ 6 w 1102"/>
                    <a:gd name="T65" fmla="*/ 1741 h 1868"/>
                    <a:gd name="T66" fmla="*/ 149 w 1102"/>
                    <a:gd name="T67" fmla="*/ 1867 h 1868"/>
                    <a:gd name="T68" fmla="*/ 246 w 1102"/>
                    <a:gd name="T69" fmla="*/ 1688 h 1868"/>
                    <a:gd name="T70" fmla="*/ 366 w 1102"/>
                    <a:gd name="T71" fmla="*/ 1609 h 1868"/>
                    <a:gd name="T72" fmla="*/ 423 w 1102"/>
                    <a:gd name="T73" fmla="*/ 1496 h 1868"/>
                    <a:gd name="T74" fmla="*/ 437 w 1102"/>
                    <a:gd name="T75" fmla="*/ 1426 h 1868"/>
                    <a:gd name="T76" fmla="*/ 458 w 1102"/>
                    <a:gd name="T77" fmla="*/ 1352 h 1868"/>
                    <a:gd name="T78" fmla="*/ 515 w 1102"/>
                    <a:gd name="T79" fmla="*/ 1300 h 1868"/>
                    <a:gd name="T80" fmla="*/ 612 w 1102"/>
                    <a:gd name="T81" fmla="*/ 1258 h 1868"/>
                    <a:gd name="T82" fmla="*/ 706 w 1102"/>
                    <a:gd name="T83" fmla="*/ 1239 h 1868"/>
                    <a:gd name="T84" fmla="*/ 801 w 1102"/>
                    <a:gd name="T85" fmla="*/ 1178 h 1868"/>
                    <a:gd name="T86" fmla="*/ 967 w 1102"/>
                    <a:gd name="T87" fmla="*/ 1180 h 1868"/>
                    <a:gd name="T88" fmla="*/ 1051 w 1102"/>
                    <a:gd name="T89" fmla="*/ 1141 h 1868"/>
                    <a:gd name="T90" fmla="*/ 1090 w 1102"/>
                    <a:gd name="T91" fmla="*/ 1029 h 1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2" h="1868">
                      <a:moveTo>
                        <a:pt x="1074" y="969"/>
                      </a:moveTo>
                      <a:cubicBezTo>
                        <a:pt x="1058" y="958"/>
                        <a:pt x="1061" y="948"/>
                        <a:pt x="1069" y="930"/>
                      </a:cubicBezTo>
                      <a:cubicBezTo>
                        <a:pt x="1076" y="912"/>
                        <a:pt x="1090" y="901"/>
                        <a:pt x="1076" y="886"/>
                      </a:cubicBezTo>
                      <a:cubicBezTo>
                        <a:pt x="1063" y="871"/>
                        <a:pt x="1023" y="900"/>
                        <a:pt x="998" y="908"/>
                      </a:cubicBezTo>
                      <a:cubicBezTo>
                        <a:pt x="973" y="916"/>
                        <a:pt x="939" y="911"/>
                        <a:pt x="915" y="893"/>
                      </a:cubicBezTo>
                      <a:cubicBezTo>
                        <a:pt x="891" y="874"/>
                        <a:pt x="844" y="858"/>
                        <a:pt x="830" y="848"/>
                      </a:cubicBezTo>
                      <a:cubicBezTo>
                        <a:pt x="815" y="837"/>
                        <a:pt x="813" y="818"/>
                        <a:pt x="794" y="803"/>
                      </a:cubicBezTo>
                      <a:cubicBezTo>
                        <a:pt x="776" y="787"/>
                        <a:pt x="771" y="800"/>
                        <a:pt x="743" y="794"/>
                      </a:cubicBezTo>
                      <a:cubicBezTo>
                        <a:pt x="715" y="787"/>
                        <a:pt x="706" y="783"/>
                        <a:pt x="714" y="763"/>
                      </a:cubicBezTo>
                      <a:cubicBezTo>
                        <a:pt x="722" y="743"/>
                        <a:pt x="724" y="714"/>
                        <a:pt x="700" y="705"/>
                      </a:cubicBezTo>
                      <a:cubicBezTo>
                        <a:pt x="676" y="696"/>
                        <a:pt x="681" y="681"/>
                        <a:pt x="687" y="657"/>
                      </a:cubicBezTo>
                      <a:cubicBezTo>
                        <a:pt x="693" y="633"/>
                        <a:pt x="699" y="611"/>
                        <a:pt x="709" y="582"/>
                      </a:cubicBezTo>
                      <a:cubicBezTo>
                        <a:pt x="719" y="552"/>
                        <a:pt x="757" y="513"/>
                        <a:pt x="784" y="479"/>
                      </a:cubicBezTo>
                      <a:cubicBezTo>
                        <a:pt x="798" y="462"/>
                        <a:pt x="806" y="446"/>
                        <a:pt x="808" y="415"/>
                      </a:cubicBezTo>
                      <a:cubicBezTo>
                        <a:pt x="810" y="384"/>
                        <a:pt x="809" y="349"/>
                        <a:pt x="817" y="328"/>
                      </a:cubicBezTo>
                      <a:cubicBezTo>
                        <a:pt x="825" y="307"/>
                        <a:pt x="873" y="281"/>
                        <a:pt x="896" y="274"/>
                      </a:cubicBezTo>
                      <a:cubicBezTo>
                        <a:pt x="906" y="271"/>
                        <a:pt x="913" y="270"/>
                        <a:pt x="919" y="270"/>
                      </a:cubicBezTo>
                      <a:cubicBezTo>
                        <a:pt x="917" y="255"/>
                        <a:pt x="911" y="239"/>
                        <a:pt x="908" y="229"/>
                      </a:cubicBezTo>
                      <a:cubicBezTo>
                        <a:pt x="905" y="215"/>
                        <a:pt x="906" y="197"/>
                        <a:pt x="897" y="184"/>
                      </a:cubicBezTo>
                      <a:cubicBezTo>
                        <a:pt x="886" y="168"/>
                        <a:pt x="878" y="174"/>
                        <a:pt x="865" y="163"/>
                      </a:cubicBezTo>
                      <a:cubicBezTo>
                        <a:pt x="849" y="150"/>
                        <a:pt x="852" y="139"/>
                        <a:pt x="831" y="132"/>
                      </a:cubicBezTo>
                      <a:cubicBezTo>
                        <a:pt x="823" y="129"/>
                        <a:pt x="814" y="134"/>
                        <a:pt x="806" y="131"/>
                      </a:cubicBezTo>
                      <a:cubicBezTo>
                        <a:pt x="799" y="128"/>
                        <a:pt x="795" y="120"/>
                        <a:pt x="788" y="116"/>
                      </a:cubicBezTo>
                      <a:cubicBezTo>
                        <a:pt x="776" y="110"/>
                        <a:pt x="754" y="109"/>
                        <a:pt x="744" y="98"/>
                      </a:cubicBezTo>
                      <a:cubicBezTo>
                        <a:pt x="737" y="90"/>
                        <a:pt x="734" y="68"/>
                        <a:pt x="729" y="57"/>
                      </a:cubicBezTo>
                      <a:cubicBezTo>
                        <a:pt x="716" y="32"/>
                        <a:pt x="705" y="0"/>
                        <a:pt x="670" y="8"/>
                      </a:cubicBezTo>
                      <a:cubicBezTo>
                        <a:pt x="636" y="17"/>
                        <a:pt x="622" y="43"/>
                        <a:pt x="581" y="37"/>
                      </a:cubicBezTo>
                      <a:cubicBezTo>
                        <a:pt x="575" y="36"/>
                        <a:pt x="571" y="36"/>
                        <a:pt x="568" y="35"/>
                      </a:cubicBezTo>
                      <a:cubicBezTo>
                        <a:pt x="562" y="43"/>
                        <a:pt x="557" y="50"/>
                        <a:pt x="558" y="57"/>
                      </a:cubicBezTo>
                      <a:cubicBezTo>
                        <a:pt x="560" y="80"/>
                        <a:pt x="602" y="78"/>
                        <a:pt x="611" y="96"/>
                      </a:cubicBezTo>
                      <a:cubicBezTo>
                        <a:pt x="616" y="106"/>
                        <a:pt x="607" y="133"/>
                        <a:pt x="607" y="150"/>
                      </a:cubicBezTo>
                      <a:cubicBezTo>
                        <a:pt x="607" y="167"/>
                        <a:pt x="608" y="184"/>
                        <a:pt x="604" y="201"/>
                      </a:cubicBezTo>
                      <a:cubicBezTo>
                        <a:pt x="598" y="226"/>
                        <a:pt x="580" y="246"/>
                        <a:pt x="576" y="272"/>
                      </a:cubicBezTo>
                      <a:cubicBezTo>
                        <a:pt x="571" y="306"/>
                        <a:pt x="575" y="327"/>
                        <a:pt x="552" y="354"/>
                      </a:cubicBezTo>
                      <a:cubicBezTo>
                        <a:pt x="530" y="381"/>
                        <a:pt x="525" y="408"/>
                        <a:pt x="499" y="431"/>
                      </a:cubicBezTo>
                      <a:cubicBezTo>
                        <a:pt x="471" y="456"/>
                        <a:pt x="459" y="472"/>
                        <a:pt x="420" y="472"/>
                      </a:cubicBezTo>
                      <a:cubicBezTo>
                        <a:pt x="385" y="471"/>
                        <a:pt x="365" y="449"/>
                        <a:pt x="332" y="446"/>
                      </a:cubicBezTo>
                      <a:cubicBezTo>
                        <a:pt x="321" y="445"/>
                        <a:pt x="300" y="442"/>
                        <a:pt x="290" y="446"/>
                      </a:cubicBezTo>
                      <a:cubicBezTo>
                        <a:pt x="271" y="453"/>
                        <a:pt x="277" y="454"/>
                        <a:pt x="274" y="474"/>
                      </a:cubicBezTo>
                      <a:cubicBezTo>
                        <a:pt x="271" y="503"/>
                        <a:pt x="261" y="527"/>
                        <a:pt x="234" y="545"/>
                      </a:cubicBezTo>
                      <a:cubicBezTo>
                        <a:pt x="223" y="551"/>
                        <a:pt x="204" y="561"/>
                        <a:pt x="186" y="568"/>
                      </a:cubicBezTo>
                      <a:cubicBezTo>
                        <a:pt x="187" y="571"/>
                        <a:pt x="189" y="575"/>
                        <a:pt x="190" y="577"/>
                      </a:cubicBezTo>
                      <a:cubicBezTo>
                        <a:pt x="198" y="596"/>
                        <a:pt x="205" y="612"/>
                        <a:pt x="203" y="633"/>
                      </a:cubicBezTo>
                      <a:cubicBezTo>
                        <a:pt x="206" y="633"/>
                        <a:pt x="210" y="633"/>
                        <a:pt x="213" y="633"/>
                      </a:cubicBezTo>
                      <a:cubicBezTo>
                        <a:pt x="213" y="665"/>
                        <a:pt x="242" y="683"/>
                        <a:pt x="236" y="718"/>
                      </a:cubicBezTo>
                      <a:cubicBezTo>
                        <a:pt x="230" y="752"/>
                        <a:pt x="196" y="786"/>
                        <a:pt x="210" y="821"/>
                      </a:cubicBezTo>
                      <a:cubicBezTo>
                        <a:pt x="222" y="850"/>
                        <a:pt x="254" y="857"/>
                        <a:pt x="282" y="860"/>
                      </a:cubicBezTo>
                      <a:cubicBezTo>
                        <a:pt x="308" y="863"/>
                        <a:pt x="309" y="862"/>
                        <a:pt x="330" y="877"/>
                      </a:cubicBezTo>
                      <a:cubicBezTo>
                        <a:pt x="340" y="885"/>
                        <a:pt x="335" y="887"/>
                        <a:pt x="348" y="891"/>
                      </a:cubicBezTo>
                      <a:cubicBezTo>
                        <a:pt x="357" y="894"/>
                        <a:pt x="372" y="890"/>
                        <a:pt x="382" y="892"/>
                      </a:cubicBezTo>
                      <a:cubicBezTo>
                        <a:pt x="389" y="919"/>
                        <a:pt x="381" y="949"/>
                        <a:pt x="365" y="972"/>
                      </a:cubicBezTo>
                      <a:cubicBezTo>
                        <a:pt x="341" y="1006"/>
                        <a:pt x="308" y="982"/>
                        <a:pt x="277" y="1000"/>
                      </a:cubicBezTo>
                      <a:cubicBezTo>
                        <a:pt x="249" y="1015"/>
                        <a:pt x="224" y="1037"/>
                        <a:pt x="233" y="1071"/>
                      </a:cubicBezTo>
                      <a:cubicBezTo>
                        <a:pt x="237" y="1085"/>
                        <a:pt x="247" y="1102"/>
                        <a:pt x="251" y="1116"/>
                      </a:cubicBezTo>
                      <a:cubicBezTo>
                        <a:pt x="253" y="1121"/>
                        <a:pt x="252" y="1129"/>
                        <a:pt x="254" y="1134"/>
                      </a:cubicBezTo>
                      <a:cubicBezTo>
                        <a:pt x="258" y="1141"/>
                        <a:pt x="269" y="1145"/>
                        <a:pt x="271" y="1151"/>
                      </a:cubicBezTo>
                      <a:cubicBezTo>
                        <a:pt x="275" y="1165"/>
                        <a:pt x="269" y="1173"/>
                        <a:pt x="267" y="1187"/>
                      </a:cubicBezTo>
                      <a:cubicBezTo>
                        <a:pt x="264" y="1203"/>
                        <a:pt x="271" y="1218"/>
                        <a:pt x="272" y="1233"/>
                      </a:cubicBezTo>
                      <a:cubicBezTo>
                        <a:pt x="274" y="1262"/>
                        <a:pt x="260" y="1286"/>
                        <a:pt x="259" y="1315"/>
                      </a:cubicBezTo>
                      <a:cubicBezTo>
                        <a:pt x="258" y="1346"/>
                        <a:pt x="255" y="1376"/>
                        <a:pt x="254" y="1407"/>
                      </a:cubicBezTo>
                      <a:cubicBezTo>
                        <a:pt x="253" y="1436"/>
                        <a:pt x="261" y="1463"/>
                        <a:pt x="241" y="1483"/>
                      </a:cubicBezTo>
                      <a:cubicBezTo>
                        <a:pt x="220" y="1504"/>
                        <a:pt x="203" y="1490"/>
                        <a:pt x="179" y="1499"/>
                      </a:cubicBezTo>
                      <a:cubicBezTo>
                        <a:pt x="154" y="1509"/>
                        <a:pt x="159" y="1532"/>
                        <a:pt x="154" y="1553"/>
                      </a:cubicBezTo>
                      <a:cubicBezTo>
                        <a:pt x="145" y="1590"/>
                        <a:pt x="117" y="1577"/>
                        <a:pt x="93" y="1598"/>
                      </a:cubicBezTo>
                      <a:cubicBezTo>
                        <a:pt x="74" y="1614"/>
                        <a:pt x="73" y="1634"/>
                        <a:pt x="45" y="1643"/>
                      </a:cubicBezTo>
                      <a:cubicBezTo>
                        <a:pt x="44" y="1680"/>
                        <a:pt x="0" y="1702"/>
                        <a:pt x="6" y="1741"/>
                      </a:cubicBezTo>
                      <a:cubicBezTo>
                        <a:pt x="10" y="1770"/>
                        <a:pt x="54" y="1776"/>
                        <a:pt x="75" y="1801"/>
                      </a:cubicBezTo>
                      <a:cubicBezTo>
                        <a:pt x="99" y="1829"/>
                        <a:pt x="107" y="1861"/>
                        <a:pt x="149" y="1867"/>
                      </a:cubicBezTo>
                      <a:cubicBezTo>
                        <a:pt x="157" y="1868"/>
                        <a:pt x="166" y="1867"/>
                        <a:pt x="174" y="1867"/>
                      </a:cubicBezTo>
                      <a:cubicBezTo>
                        <a:pt x="198" y="1810"/>
                        <a:pt x="234" y="1711"/>
                        <a:pt x="246" y="1688"/>
                      </a:cubicBezTo>
                      <a:cubicBezTo>
                        <a:pt x="262" y="1659"/>
                        <a:pt x="287" y="1650"/>
                        <a:pt x="313" y="1640"/>
                      </a:cubicBezTo>
                      <a:cubicBezTo>
                        <a:pt x="338" y="1629"/>
                        <a:pt x="354" y="1629"/>
                        <a:pt x="366" y="1609"/>
                      </a:cubicBezTo>
                      <a:cubicBezTo>
                        <a:pt x="379" y="1588"/>
                        <a:pt x="398" y="1576"/>
                        <a:pt x="420" y="1558"/>
                      </a:cubicBezTo>
                      <a:cubicBezTo>
                        <a:pt x="442" y="1540"/>
                        <a:pt x="433" y="1512"/>
                        <a:pt x="423" y="1496"/>
                      </a:cubicBezTo>
                      <a:cubicBezTo>
                        <a:pt x="412" y="1481"/>
                        <a:pt x="414" y="1464"/>
                        <a:pt x="417" y="1451"/>
                      </a:cubicBezTo>
                      <a:cubicBezTo>
                        <a:pt x="420" y="1436"/>
                        <a:pt x="416" y="1430"/>
                        <a:pt x="437" y="1426"/>
                      </a:cubicBezTo>
                      <a:cubicBezTo>
                        <a:pt x="458" y="1422"/>
                        <a:pt x="465" y="1411"/>
                        <a:pt x="471" y="1391"/>
                      </a:cubicBezTo>
                      <a:cubicBezTo>
                        <a:pt x="476" y="1371"/>
                        <a:pt x="460" y="1365"/>
                        <a:pt x="458" y="1352"/>
                      </a:cubicBezTo>
                      <a:cubicBezTo>
                        <a:pt x="456" y="1339"/>
                        <a:pt x="467" y="1332"/>
                        <a:pt x="482" y="1317"/>
                      </a:cubicBezTo>
                      <a:cubicBezTo>
                        <a:pt x="497" y="1302"/>
                        <a:pt x="488" y="1305"/>
                        <a:pt x="515" y="1300"/>
                      </a:cubicBezTo>
                      <a:cubicBezTo>
                        <a:pt x="543" y="1296"/>
                        <a:pt x="553" y="1289"/>
                        <a:pt x="573" y="1275"/>
                      </a:cubicBezTo>
                      <a:cubicBezTo>
                        <a:pt x="594" y="1260"/>
                        <a:pt x="590" y="1263"/>
                        <a:pt x="612" y="1258"/>
                      </a:cubicBezTo>
                      <a:cubicBezTo>
                        <a:pt x="635" y="1253"/>
                        <a:pt x="651" y="1264"/>
                        <a:pt x="674" y="1254"/>
                      </a:cubicBezTo>
                      <a:cubicBezTo>
                        <a:pt x="697" y="1244"/>
                        <a:pt x="688" y="1238"/>
                        <a:pt x="706" y="1239"/>
                      </a:cubicBezTo>
                      <a:cubicBezTo>
                        <a:pt x="724" y="1239"/>
                        <a:pt x="698" y="1212"/>
                        <a:pt x="731" y="1212"/>
                      </a:cubicBezTo>
                      <a:cubicBezTo>
                        <a:pt x="765" y="1212"/>
                        <a:pt x="760" y="1214"/>
                        <a:pt x="801" y="1178"/>
                      </a:cubicBezTo>
                      <a:cubicBezTo>
                        <a:pt x="842" y="1143"/>
                        <a:pt x="865" y="1165"/>
                        <a:pt x="894" y="1159"/>
                      </a:cubicBezTo>
                      <a:cubicBezTo>
                        <a:pt x="923" y="1153"/>
                        <a:pt x="945" y="1166"/>
                        <a:pt x="967" y="1180"/>
                      </a:cubicBezTo>
                      <a:cubicBezTo>
                        <a:pt x="989" y="1195"/>
                        <a:pt x="1005" y="1214"/>
                        <a:pt x="1045" y="1208"/>
                      </a:cubicBezTo>
                      <a:cubicBezTo>
                        <a:pt x="1084" y="1202"/>
                        <a:pt x="1064" y="1166"/>
                        <a:pt x="1051" y="1141"/>
                      </a:cubicBezTo>
                      <a:cubicBezTo>
                        <a:pt x="1039" y="1116"/>
                        <a:pt x="1050" y="1116"/>
                        <a:pt x="1070" y="1095"/>
                      </a:cubicBezTo>
                      <a:cubicBezTo>
                        <a:pt x="1091" y="1074"/>
                        <a:pt x="1077" y="1058"/>
                        <a:pt x="1090" y="1029"/>
                      </a:cubicBezTo>
                      <a:cubicBezTo>
                        <a:pt x="1102" y="999"/>
                        <a:pt x="1091" y="981"/>
                        <a:pt x="1074" y="969"/>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0" name="Freeform 34">
                  <a:extLst>
                    <a:ext uri="{FF2B5EF4-FFF2-40B4-BE49-F238E27FC236}">
                      <a16:creationId xmlns:a16="http://schemas.microsoft.com/office/drawing/2014/main" id="{B244BECA-58DB-C74B-A3B9-6A84246A3EE7}"/>
                    </a:ext>
                  </a:extLst>
                </p:cNvPr>
                <p:cNvSpPr>
                  <a:spLocks/>
                </p:cNvSpPr>
                <p:nvPr/>
              </p:nvSpPr>
              <p:spPr bwMode="auto">
                <a:xfrm>
                  <a:off x="3111363" y="8047267"/>
                  <a:ext cx="669426" cy="681484"/>
                </a:xfrm>
                <a:custGeom>
                  <a:avLst/>
                  <a:gdLst>
                    <a:gd name="T0" fmla="*/ 1198 w 1269"/>
                    <a:gd name="T1" fmla="*/ 1053 h 1292"/>
                    <a:gd name="T2" fmla="*/ 1211 w 1269"/>
                    <a:gd name="T3" fmla="*/ 962 h 1292"/>
                    <a:gd name="T4" fmla="*/ 1180 w 1269"/>
                    <a:gd name="T5" fmla="*/ 899 h 1292"/>
                    <a:gd name="T6" fmla="*/ 1131 w 1269"/>
                    <a:gd name="T7" fmla="*/ 830 h 1292"/>
                    <a:gd name="T8" fmla="*/ 1169 w 1269"/>
                    <a:gd name="T9" fmla="*/ 729 h 1292"/>
                    <a:gd name="T10" fmla="*/ 1019 w 1269"/>
                    <a:gd name="T11" fmla="*/ 612 h 1292"/>
                    <a:gd name="T12" fmla="*/ 965 w 1269"/>
                    <a:gd name="T13" fmla="*/ 600 h 1292"/>
                    <a:gd name="T14" fmla="*/ 934 w 1269"/>
                    <a:gd name="T15" fmla="*/ 536 h 1292"/>
                    <a:gd name="T16" fmla="*/ 888 w 1269"/>
                    <a:gd name="T17" fmla="*/ 496 h 1292"/>
                    <a:gd name="T18" fmla="*/ 811 w 1269"/>
                    <a:gd name="T19" fmla="*/ 485 h 1292"/>
                    <a:gd name="T20" fmla="*/ 704 w 1269"/>
                    <a:gd name="T21" fmla="*/ 431 h 1292"/>
                    <a:gd name="T22" fmla="*/ 755 w 1269"/>
                    <a:gd name="T23" fmla="*/ 347 h 1292"/>
                    <a:gd name="T24" fmla="*/ 822 w 1269"/>
                    <a:gd name="T25" fmla="*/ 308 h 1292"/>
                    <a:gd name="T26" fmla="*/ 800 w 1269"/>
                    <a:gd name="T27" fmla="*/ 165 h 1292"/>
                    <a:gd name="T28" fmla="*/ 741 w 1269"/>
                    <a:gd name="T29" fmla="*/ 178 h 1292"/>
                    <a:gd name="T30" fmla="*/ 681 w 1269"/>
                    <a:gd name="T31" fmla="*/ 144 h 1292"/>
                    <a:gd name="T32" fmla="*/ 643 w 1269"/>
                    <a:gd name="T33" fmla="*/ 74 h 1292"/>
                    <a:gd name="T34" fmla="*/ 506 w 1269"/>
                    <a:gd name="T35" fmla="*/ 4 h 1292"/>
                    <a:gd name="T36" fmla="*/ 232 w 1269"/>
                    <a:gd name="T37" fmla="*/ 38 h 1292"/>
                    <a:gd name="T38" fmla="*/ 174 w 1269"/>
                    <a:gd name="T39" fmla="*/ 101 h 1292"/>
                    <a:gd name="T40" fmla="*/ 189 w 1269"/>
                    <a:gd name="T41" fmla="*/ 137 h 1292"/>
                    <a:gd name="T42" fmla="*/ 232 w 1269"/>
                    <a:gd name="T43" fmla="*/ 283 h 1292"/>
                    <a:gd name="T44" fmla="*/ 275 w 1269"/>
                    <a:gd name="T45" fmla="*/ 391 h 1292"/>
                    <a:gd name="T46" fmla="*/ 253 w 1269"/>
                    <a:gd name="T47" fmla="*/ 510 h 1292"/>
                    <a:gd name="T48" fmla="*/ 180 w 1269"/>
                    <a:gd name="T49" fmla="*/ 538 h 1292"/>
                    <a:gd name="T50" fmla="*/ 173 w 1269"/>
                    <a:gd name="T51" fmla="*/ 623 h 1292"/>
                    <a:gd name="T52" fmla="*/ 129 w 1269"/>
                    <a:gd name="T53" fmla="*/ 656 h 1292"/>
                    <a:gd name="T54" fmla="*/ 89 w 1269"/>
                    <a:gd name="T55" fmla="*/ 718 h 1292"/>
                    <a:gd name="T56" fmla="*/ 37 w 1269"/>
                    <a:gd name="T57" fmla="*/ 810 h 1292"/>
                    <a:gd name="T58" fmla="*/ 20 w 1269"/>
                    <a:gd name="T59" fmla="*/ 904 h 1292"/>
                    <a:gd name="T60" fmla="*/ 45 w 1269"/>
                    <a:gd name="T61" fmla="*/ 952 h 1292"/>
                    <a:gd name="T62" fmla="*/ 89 w 1269"/>
                    <a:gd name="T63" fmla="*/ 1067 h 1292"/>
                    <a:gd name="T64" fmla="*/ 81 w 1269"/>
                    <a:gd name="T65" fmla="*/ 1170 h 1292"/>
                    <a:gd name="T66" fmla="*/ 93 w 1269"/>
                    <a:gd name="T67" fmla="*/ 1190 h 1292"/>
                    <a:gd name="T68" fmla="*/ 181 w 1269"/>
                    <a:gd name="T69" fmla="*/ 1153 h 1292"/>
                    <a:gd name="T70" fmla="*/ 411 w 1269"/>
                    <a:gd name="T71" fmla="*/ 1104 h 1292"/>
                    <a:gd name="T72" fmla="*/ 800 w 1269"/>
                    <a:gd name="T73" fmla="*/ 1270 h 1292"/>
                    <a:gd name="T74" fmla="*/ 987 w 1269"/>
                    <a:gd name="T75" fmla="*/ 1212 h 1292"/>
                    <a:gd name="T76" fmla="*/ 1159 w 1269"/>
                    <a:gd name="T77" fmla="*/ 1214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9" h="1292">
                      <a:moveTo>
                        <a:pt x="1234" y="1099"/>
                      </a:moveTo>
                      <a:cubicBezTo>
                        <a:pt x="1225" y="1080"/>
                        <a:pt x="1204" y="1076"/>
                        <a:pt x="1198" y="1053"/>
                      </a:cubicBezTo>
                      <a:cubicBezTo>
                        <a:pt x="1195" y="1041"/>
                        <a:pt x="1195" y="1018"/>
                        <a:pt x="1198" y="1006"/>
                      </a:cubicBezTo>
                      <a:cubicBezTo>
                        <a:pt x="1201" y="988"/>
                        <a:pt x="1209" y="978"/>
                        <a:pt x="1211" y="962"/>
                      </a:cubicBezTo>
                      <a:cubicBezTo>
                        <a:pt x="1213" y="940"/>
                        <a:pt x="1205" y="939"/>
                        <a:pt x="1228" y="926"/>
                      </a:cubicBezTo>
                      <a:cubicBezTo>
                        <a:pt x="1218" y="907"/>
                        <a:pt x="1198" y="905"/>
                        <a:pt x="1180" y="899"/>
                      </a:cubicBezTo>
                      <a:cubicBezTo>
                        <a:pt x="1160" y="893"/>
                        <a:pt x="1148" y="884"/>
                        <a:pt x="1129" y="875"/>
                      </a:cubicBezTo>
                      <a:cubicBezTo>
                        <a:pt x="1127" y="860"/>
                        <a:pt x="1133" y="845"/>
                        <a:pt x="1131" y="830"/>
                      </a:cubicBezTo>
                      <a:cubicBezTo>
                        <a:pt x="1129" y="815"/>
                        <a:pt x="1123" y="806"/>
                        <a:pt x="1121" y="791"/>
                      </a:cubicBezTo>
                      <a:cubicBezTo>
                        <a:pt x="1116" y="751"/>
                        <a:pt x="1151" y="752"/>
                        <a:pt x="1169" y="729"/>
                      </a:cubicBezTo>
                      <a:cubicBezTo>
                        <a:pt x="1219" y="668"/>
                        <a:pt x="1101" y="644"/>
                        <a:pt x="1063" y="642"/>
                      </a:cubicBezTo>
                      <a:cubicBezTo>
                        <a:pt x="1061" y="610"/>
                        <a:pt x="1053" y="595"/>
                        <a:pt x="1019" y="612"/>
                      </a:cubicBezTo>
                      <a:cubicBezTo>
                        <a:pt x="1004" y="620"/>
                        <a:pt x="1006" y="633"/>
                        <a:pt x="986" y="627"/>
                      </a:cubicBezTo>
                      <a:cubicBezTo>
                        <a:pt x="967" y="622"/>
                        <a:pt x="972" y="613"/>
                        <a:pt x="965" y="600"/>
                      </a:cubicBezTo>
                      <a:cubicBezTo>
                        <a:pt x="961" y="590"/>
                        <a:pt x="959" y="571"/>
                        <a:pt x="955" y="564"/>
                      </a:cubicBezTo>
                      <a:cubicBezTo>
                        <a:pt x="946" y="550"/>
                        <a:pt x="938" y="548"/>
                        <a:pt x="934" y="536"/>
                      </a:cubicBezTo>
                      <a:cubicBezTo>
                        <a:pt x="929" y="521"/>
                        <a:pt x="938" y="515"/>
                        <a:pt x="924" y="503"/>
                      </a:cubicBezTo>
                      <a:cubicBezTo>
                        <a:pt x="914" y="495"/>
                        <a:pt x="900" y="492"/>
                        <a:pt x="888" y="496"/>
                      </a:cubicBezTo>
                      <a:cubicBezTo>
                        <a:pt x="856" y="506"/>
                        <a:pt x="864" y="559"/>
                        <a:pt x="833" y="517"/>
                      </a:cubicBezTo>
                      <a:cubicBezTo>
                        <a:pt x="826" y="508"/>
                        <a:pt x="822" y="492"/>
                        <a:pt x="811" y="485"/>
                      </a:cubicBezTo>
                      <a:cubicBezTo>
                        <a:pt x="799" y="476"/>
                        <a:pt x="787" y="478"/>
                        <a:pt x="774" y="471"/>
                      </a:cubicBezTo>
                      <a:cubicBezTo>
                        <a:pt x="759" y="465"/>
                        <a:pt x="710" y="442"/>
                        <a:pt x="704" y="431"/>
                      </a:cubicBezTo>
                      <a:cubicBezTo>
                        <a:pt x="697" y="416"/>
                        <a:pt x="703" y="371"/>
                        <a:pt x="704" y="355"/>
                      </a:cubicBezTo>
                      <a:cubicBezTo>
                        <a:pt x="709" y="299"/>
                        <a:pt x="729" y="340"/>
                        <a:pt x="755" y="347"/>
                      </a:cubicBezTo>
                      <a:cubicBezTo>
                        <a:pt x="777" y="352"/>
                        <a:pt x="778" y="339"/>
                        <a:pt x="792" y="329"/>
                      </a:cubicBezTo>
                      <a:cubicBezTo>
                        <a:pt x="801" y="323"/>
                        <a:pt x="817" y="319"/>
                        <a:pt x="822" y="308"/>
                      </a:cubicBezTo>
                      <a:cubicBezTo>
                        <a:pt x="830" y="289"/>
                        <a:pt x="807" y="254"/>
                        <a:pt x="809" y="232"/>
                      </a:cubicBezTo>
                      <a:cubicBezTo>
                        <a:pt x="810" y="211"/>
                        <a:pt x="821" y="175"/>
                        <a:pt x="800" y="165"/>
                      </a:cubicBezTo>
                      <a:cubicBezTo>
                        <a:pt x="787" y="159"/>
                        <a:pt x="771" y="169"/>
                        <a:pt x="761" y="173"/>
                      </a:cubicBezTo>
                      <a:cubicBezTo>
                        <a:pt x="754" y="176"/>
                        <a:pt x="747" y="174"/>
                        <a:pt x="741" y="178"/>
                      </a:cubicBezTo>
                      <a:cubicBezTo>
                        <a:pt x="735" y="181"/>
                        <a:pt x="734" y="192"/>
                        <a:pt x="725" y="196"/>
                      </a:cubicBezTo>
                      <a:cubicBezTo>
                        <a:pt x="688" y="208"/>
                        <a:pt x="688" y="164"/>
                        <a:pt x="681" y="144"/>
                      </a:cubicBezTo>
                      <a:cubicBezTo>
                        <a:pt x="675" y="127"/>
                        <a:pt x="659" y="121"/>
                        <a:pt x="648" y="108"/>
                      </a:cubicBezTo>
                      <a:cubicBezTo>
                        <a:pt x="635" y="92"/>
                        <a:pt x="640" y="94"/>
                        <a:pt x="643" y="74"/>
                      </a:cubicBezTo>
                      <a:cubicBezTo>
                        <a:pt x="647" y="53"/>
                        <a:pt x="640" y="35"/>
                        <a:pt x="637" y="16"/>
                      </a:cubicBezTo>
                      <a:cubicBezTo>
                        <a:pt x="594" y="8"/>
                        <a:pt x="541" y="0"/>
                        <a:pt x="506" y="4"/>
                      </a:cubicBezTo>
                      <a:cubicBezTo>
                        <a:pt x="470" y="7"/>
                        <a:pt x="422" y="11"/>
                        <a:pt x="345" y="7"/>
                      </a:cubicBezTo>
                      <a:cubicBezTo>
                        <a:pt x="269" y="4"/>
                        <a:pt x="252" y="21"/>
                        <a:pt x="232" y="38"/>
                      </a:cubicBezTo>
                      <a:cubicBezTo>
                        <a:pt x="215" y="54"/>
                        <a:pt x="181" y="64"/>
                        <a:pt x="147" y="72"/>
                      </a:cubicBezTo>
                      <a:cubicBezTo>
                        <a:pt x="158" y="81"/>
                        <a:pt x="169" y="90"/>
                        <a:pt x="174" y="101"/>
                      </a:cubicBezTo>
                      <a:cubicBezTo>
                        <a:pt x="176" y="107"/>
                        <a:pt x="173" y="114"/>
                        <a:pt x="175" y="119"/>
                      </a:cubicBezTo>
                      <a:cubicBezTo>
                        <a:pt x="178" y="125"/>
                        <a:pt x="187" y="132"/>
                        <a:pt x="189" y="137"/>
                      </a:cubicBezTo>
                      <a:cubicBezTo>
                        <a:pt x="200" y="166"/>
                        <a:pt x="178" y="183"/>
                        <a:pt x="188" y="212"/>
                      </a:cubicBezTo>
                      <a:cubicBezTo>
                        <a:pt x="197" y="242"/>
                        <a:pt x="213" y="261"/>
                        <a:pt x="232" y="283"/>
                      </a:cubicBezTo>
                      <a:cubicBezTo>
                        <a:pt x="253" y="309"/>
                        <a:pt x="238" y="330"/>
                        <a:pt x="247" y="359"/>
                      </a:cubicBezTo>
                      <a:cubicBezTo>
                        <a:pt x="252" y="372"/>
                        <a:pt x="269" y="379"/>
                        <a:pt x="275" y="391"/>
                      </a:cubicBezTo>
                      <a:cubicBezTo>
                        <a:pt x="282" y="405"/>
                        <a:pt x="280" y="418"/>
                        <a:pt x="280" y="434"/>
                      </a:cubicBezTo>
                      <a:cubicBezTo>
                        <a:pt x="280" y="468"/>
                        <a:pt x="276" y="485"/>
                        <a:pt x="253" y="510"/>
                      </a:cubicBezTo>
                      <a:cubicBezTo>
                        <a:pt x="242" y="521"/>
                        <a:pt x="235" y="534"/>
                        <a:pt x="219" y="539"/>
                      </a:cubicBezTo>
                      <a:cubicBezTo>
                        <a:pt x="207" y="542"/>
                        <a:pt x="193" y="536"/>
                        <a:pt x="180" y="538"/>
                      </a:cubicBezTo>
                      <a:cubicBezTo>
                        <a:pt x="154" y="544"/>
                        <a:pt x="137" y="574"/>
                        <a:pt x="152" y="599"/>
                      </a:cubicBezTo>
                      <a:cubicBezTo>
                        <a:pt x="159" y="610"/>
                        <a:pt x="173" y="605"/>
                        <a:pt x="173" y="623"/>
                      </a:cubicBezTo>
                      <a:cubicBezTo>
                        <a:pt x="173" y="641"/>
                        <a:pt x="166" y="634"/>
                        <a:pt x="154" y="641"/>
                      </a:cubicBezTo>
                      <a:cubicBezTo>
                        <a:pt x="139" y="650"/>
                        <a:pt x="139" y="640"/>
                        <a:pt x="129" y="656"/>
                      </a:cubicBezTo>
                      <a:cubicBezTo>
                        <a:pt x="125" y="663"/>
                        <a:pt x="126" y="674"/>
                        <a:pt x="124" y="681"/>
                      </a:cubicBezTo>
                      <a:cubicBezTo>
                        <a:pt x="118" y="713"/>
                        <a:pt x="107" y="700"/>
                        <a:pt x="89" y="718"/>
                      </a:cubicBezTo>
                      <a:cubicBezTo>
                        <a:pt x="73" y="733"/>
                        <a:pt x="86" y="755"/>
                        <a:pt x="76" y="771"/>
                      </a:cubicBezTo>
                      <a:cubicBezTo>
                        <a:pt x="64" y="790"/>
                        <a:pt x="44" y="783"/>
                        <a:pt x="37" y="810"/>
                      </a:cubicBezTo>
                      <a:cubicBezTo>
                        <a:pt x="32" y="827"/>
                        <a:pt x="36" y="844"/>
                        <a:pt x="32" y="862"/>
                      </a:cubicBezTo>
                      <a:cubicBezTo>
                        <a:pt x="30" y="874"/>
                        <a:pt x="17" y="891"/>
                        <a:pt x="20" y="904"/>
                      </a:cubicBezTo>
                      <a:cubicBezTo>
                        <a:pt x="22" y="912"/>
                        <a:pt x="39" y="913"/>
                        <a:pt x="43" y="922"/>
                      </a:cubicBezTo>
                      <a:cubicBezTo>
                        <a:pt x="47" y="929"/>
                        <a:pt x="46" y="943"/>
                        <a:pt x="45" y="952"/>
                      </a:cubicBezTo>
                      <a:cubicBezTo>
                        <a:pt x="42" y="982"/>
                        <a:pt x="0" y="1023"/>
                        <a:pt x="45" y="1041"/>
                      </a:cubicBezTo>
                      <a:cubicBezTo>
                        <a:pt x="65" y="1049"/>
                        <a:pt x="80" y="1042"/>
                        <a:pt x="89" y="1067"/>
                      </a:cubicBezTo>
                      <a:cubicBezTo>
                        <a:pt x="94" y="1080"/>
                        <a:pt x="93" y="1105"/>
                        <a:pt x="91" y="1119"/>
                      </a:cubicBezTo>
                      <a:cubicBezTo>
                        <a:pt x="89" y="1136"/>
                        <a:pt x="81" y="1151"/>
                        <a:pt x="81" y="1170"/>
                      </a:cubicBezTo>
                      <a:cubicBezTo>
                        <a:pt x="81" y="1179"/>
                        <a:pt x="83" y="1186"/>
                        <a:pt x="85" y="1193"/>
                      </a:cubicBezTo>
                      <a:cubicBezTo>
                        <a:pt x="88" y="1192"/>
                        <a:pt x="90" y="1191"/>
                        <a:pt x="93" y="1190"/>
                      </a:cubicBezTo>
                      <a:cubicBezTo>
                        <a:pt x="116" y="1184"/>
                        <a:pt x="90" y="1164"/>
                        <a:pt x="113" y="1146"/>
                      </a:cubicBezTo>
                      <a:cubicBezTo>
                        <a:pt x="136" y="1128"/>
                        <a:pt x="149" y="1159"/>
                        <a:pt x="181" y="1153"/>
                      </a:cubicBezTo>
                      <a:cubicBezTo>
                        <a:pt x="212" y="1146"/>
                        <a:pt x="204" y="1126"/>
                        <a:pt x="251" y="1110"/>
                      </a:cubicBezTo>
                      <a:cubicBezTo>
                        <a:pt x="298" y="1095"/>
                        <a:pt x="341" y="1108"/>
                        <a:pt x="411" y="1104"/>
                      </a:cubicBezTo>
                      <a:cubicBezTo>
                        <a:pt x="548" y="1098"/>
                        <a:pt x="598" y="1168"/>
                        <a:pt x="629" y="1185"/>
                      </a:cubicBezTo>
                      <a:cubicBezTo>
                        <a:pt x="660" y="1202"/>
                        <a:pt x="732" y="1248"/>
                        <a:pt x="800" y="1270"/>
                      </a:cubicBezTo>
                      <a:cubicBezTo>
                        <a:pt x="867" y="1292"/>
                        <a:pt x="879" y="1267"/>
                        <a:pt x="909" y="1255"/>
                      </a:cubicBezTo>
                      <a:cubicBezTo>
                        <a:pt x="939" y="1242"/>
                        <a:pt x="973" y="1233"/>
                        <a:pt x="987" y="1212"/>
                      </a:cubicBezTo>
                      <a:cubicBezTo>
                        <a:pt x="1002" y="1191"/>
                        <a:pt x="1051" y="1186"/>
                        <a:pt x="1097" y="1179"/>
                      </a:cubicBezTo>
                      <a:cubicBezTo>
                        <a:pt x="1126" y="1174"/>
                        <a:pt x="1144" y="1187"/>
                        <a:pt x="1159" y="1214"/>
                      </a:cubicBezTo>
                      <a:cubicBezTo>
                        <a:pt x="1203" y="1184"/>
                        <a:pt x="1269" y="1167"/>
                        <a:pt x="1234" y="1099"/>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1" name="Freeform 35">
                  <a:extLst>
                    <a:ext uri="{FF2B5EF4-FFF2-40B4-BE49-F238E27FC236}">
                      <a16:creationId xmlns:a16="http://schemas.microsoft.com/office/drawing/2014/main" id="{2E3078C9-7049-EC43-AA22-EF0AF5866E60}"/>
                    </a:ext>
                  </a:extLst>
                </p:cNvPr>
                <p:cNvSpPr>
                  <a:spLocks/>
                </p:cNvSpPr>
                <p:nvPr/>
              </p:nvSpPr>
              <p:spPr bwMode="auto">
                <a:xfrm>
                  <a:off x="3545441" y="8877462"/>
                  <a:ext cx="512676" cy="595963"/>
                </a:xfrm>
                <a:custGeom>
                  <a:avLst/>
                  <a:gdLst>
                    <a:gd name="T0" fmla="*/ 755 w 972"/>
                    <a:gd name="T1" fmla="*/ 592 h 1130"/>
                    <a:gd name="T2" fmla="*/ 635 w 972"/>
                    <a:gd name="T3" fmla="*/ 594 h 1130"/>
                    <a:gd name="T4" fmla="*/ 574 w 972"/>
                    <a:gd name="T5" fmla="*/ 623 h 1130"/>
                    <a:gd name="T6" fmla="*/ 559 w 972"/>
                    <a:gd name="T7" fmla="*/ 554 h 1130"/>
                    <a:gd name="T8" fmla="*/ 600 w 972"/>
                    <a:gd name="T9" fmla="*/ 533 h 1130"/>
                    <a:gd name="T10" fmla="*/ 602 w 972"/>
                    <a:gd name="T11" fmla="*/ 501 h 1130"/>
                    <a:gd name="T12" fmla="*/ 566 w 972"/>
                    <a:gd name="T13" fmla="*/ 459 h 1130"/>
                    <a:gd name="T14" fmla="*/ 518 w 972"/>
                    <a:gd name="T15" fmla="*/ 400 h 1130"/>
                    <a:gd name="T16" fmla="*/ 495 w 972"/>
                    <a:gd name="T17" fmla="*/ 370 h 1130"/>
                    <a:gd name="T18" fmla="*/ 525 w 972"/>
                    <a:gd name="T19" fmla="*/ 344 h 1130"/>
                    <a:gd name="T20" fmla="*/ 541 w 972"/>
                    <a:gd name="T21" fmla="*/ 304 h 1130"/>
                    <a:gd name="T22" fmla="*/ 574 w 972"/>
                    <a:gd name="T23" fmla="*/ 276 h 1130"/>
                    <a:gd name="T24" fmla="*/ 615 w 972"/>
                    <a:gd name="T25" fmla="*/ 209 h 1130"/>
                    <a:gd name="T26" fmla="*/ 676 w 972"/>
                    <a:gd name="T27" fmla="*/ 186 h 1130"/>
                    <a:gd name="T28" fmla="*/ 661 w 972"/>
                    <a:gd name="T29" fmla="*/ 148 h 1130"/>
                    <a:gd name="T30" fmla="*/ 625 w 972"/>
                    <a:gd name="T31" fmla="*/ 127 h 1130"/>
                    <a:gd name="T32" fmla="*/ 612 w 972"/>
                    <a:gd name="T33" fmla="*/ 51 h 1130"/>
                    <a:gd name="T34" fmla="*/ 597 w 972"/>
                    <a:gd name="T35" fmla="*/ 0 h 1130"/>
                    <a:gd name="T36" fmla="*/ 539 w 972"/>
                    <a:gd name="T37" fmla="*/ 13 h 1130"/>
                    <a:gd name="T38" fmla="*/ 464 w 972"/>
                    <a:gd name="T39" fmla="*/ 56 h 1130"/>
                    <a:gd name="T40" fmla="*/ 428 w 972"/>
                    <a:gd name="T41" fmla="*/ 40 h 1130"/>
                    <a:gd name="T42" fmla="*/ 392 w 972"/>
                    <a:gd name="T43" fmla="*/ 47 h 1130"/>
                    <a:gd name="T44" fmla="*/ 305 w 972"/>
                    <a:gd name="T45" fmla="*/ 66 h 1130"/>
                    <a:gd name="T46" fmla="*/ 230 w 972"/>
                    <a:gd name="T47" fmla="*/ 86 h 1130"/>
                    <a:gd name="T48" fmla="*/ 145 w 972"/>
                    <a:gd name="T49" fmla="*/ 118 h 1130"/>
                    <a:gd name="T50" fmla="*/ 74 w 972"/>
                    <a:gd name="T51" fmla="*/ 134 h 1130"/>
                    <a:gd name="T52" fmla="*/ 60 w 972"/>
                    <a:gd name="T53" fmla="*/ 89 h 1130"/>
                    <a:gd name="T54" fmla="*/ 15 w 972"/>
                    <a:gd name="T55" fmla="*/ 122 h 1130"/>
                    <a:gd name="T56" fmla="*/ 57 w 972"/>
                    <a:gd name="T57" fmla="*/ 171 h 1130"/>
                    <a:gd name="T58" fmla="*/ 97 w 972"/>
                    <a:gd name="T59" fmla="*/ 240 h 1130"/>
                    <a:gd name="T60" fmla="*/ 140 w 972"/>
                    <a:gd name="T61" fmla="*/ 289 h 1130"/>
                    <a:gd name="T62" fmla="*/ 88 w 972"/>
                    <a:gd name="T63" fmla="*/ 304 h 1130"/>
                    <a:gd name="T64" fmla="*/ 48 w 972"/>
                    <a:gd name="T65" fmla="*/ 357 h 1130"/>
                    <a:gd name="T66" fmla="*/ 60 w 972"/>
                    <a:gd name="T67" fmla="*/ 390 h 1130"/>
                    <a:gd name="T68" fmla="*/ 111 w 972"/>
                    <a:gd name="T69" fmla="*/ 417 h 1130"/>
                    <a:gd name="T70" fmla="*/ 63 w 972"/>
                    <a:gd name="T71" fmla="*/ 463 h 1130"/>
                    <a:gd name="T72" fmla="*/ 19 w 972"/>
                    <a:gd name="T73" fmla="*/ 505 h 1130"/>
                    <a:gd name="T74" fmla="*/ 12 w 972"/>
                    <a:gd name="T75" fmla="*/ 578 h 1130"/>
                    <a:gd name="T76" fmla="*/ 58 w 972"/>
                    <a:gd name="T77" fmla="*/ 604 h 1130"/>
                    <a:gd name="T78" fmla="*/ 110 w 972"/>
                    <a:gd name="T79" fmla="*/ 638 h 1130"/>
                    <a:gd name="T80" fmla="*/ 145 w 972"/>
                    <a:gd name="T81" fmla="*/ 691 h 1130"/>
                    <a:gd name="T82" fmla="*/ 212 w 972"/>
                    <a:gd name="T83" fmla="*/ 739 h 1130"/>
                    <a:gd name="T84" fmla="*/ 310 w 972"/>
                    <a:gd name="T85" fmla="*/ 794 h 1130"/>
                    <a:gd name="T86" fmla="*/ 301 w 972"/>
                    <a:gd name="T87" fmla="*/ 855 h 1130"/>
                    <a:gd name="T88" fmla="*/ 316 w 972"/>
                    <a:gd name="T89" fmla="*/ 886 h 1130"/>
                    <a:gd name="T90" fmla="*/ 347 w 972"/>
                    <a:gd name="T91" fmla="*/ 930 h 1130"/>
                    <a:gd name="T92" fmla="*/ 363 w 972"/>
                    <a:gd name="T93" fmla="*/ 979 h 1130"/>
                    <a:gd name="T94" fmla="*/ 460 w 972"/>
                    <a:gd name="T95" fmla="*/ 1034 h 1130"/>
                    <a:gd name="T96" fmla="*/ 625 w 972"/>
                    <a:gd name="T97" fmla="*/ 1084 h 1130"/>
                    <a:gd name="T98" fmla="*/ 704 w 972"/>
                    <a:gd name="T99" fmla="*/ 1106 h 1130"/>
                    <a:gd name="T100" fmla="*/ 748 w 972"/>
                    <a:gd name="T101" fmla="*/ 1123 h 1130"/>
                    <a:gd name="T102" fmla="*/ 776 w 972"/>
                    <a:gd name="T103" fmla="*/ 1087 h 1130"/>
                    <a:gd name="T104" fmla="*/ 819 w 972"/>
                    <a:gd name="T105" fmla="*/ 1042 h 1130"/>
                    <a:gd name="T106" fmla="*/ 895 w 972"/>
                    <a:gd name="T107" fmla="*/ 987 h 1130"/>
                    <a:gd name="T108" fmla="*/ 914 w 972"/>
                    <a:gd name="T109" fmla="*/ 922 h 1130"/>
                    <a:gd name="T110" fmla="*/ 955 w 972"/>
                    <a:gd name="T111" fmla="*/ 843 h 1130"/>
                    <a:gd name="T112" fmla="*/ 972 w 972"/>
                    <a:gd name="T113" fmla="*/ 807 h 1130"/>
                    <a:gd name="T114" fmla="*/ 947 w 972"/>
                    <a:gd name="T115" fmla="*/ 807 h 1130"/>
                    <a:gd name="T116" fmla="*/ 873 w 972"/>
                    <a:gd name="T117" fmla="*/ 741 h 1130"/>
                    <a:gd name="T118" fmla="*/ 804 w 972"/>
                    <a:gd name="T119" fmla="*/ 681 h 1130"/>
                    <a:gd name="T120" fmla="*/ 836 w 972"/>
                    <a:gd name="T121" fmla="*/ 608 h 1130"/>
                    <a:gd name="T122" fmla="*/ 822 w 972"/>
                    <a:gd name="T123" fmla="*/ 601 h 1130"/>
                    <a:gd name="T124" fmla="*/ 755 w 972"/>
                    <a:gd name="T125" fmla="*/ 592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2" h="1130">
                      <a:moveTo>
                        <a:pt x="755" y="592"/>
                      </a:moveTo>
                      <a:cubicBezTo>
                        <a:pt x="720" y="596"/>
                        <a:pt x="666" y="578"/>
                        <a:pt x="635" y="594"/>
                      </a:cubicBezTo>
                      <a:cubicBezTo>
                        <a:pt x="615" y="605"/>
                        <a:pt x="604" y="640"/>
                        <a:pt x="574" y="623"/>
                      </a:cubicBezTo>
                      <a:cubicBezTo>
                        <a:pt x="557" y="614"/>
                        <a:pt x="548" y="571"/>
                        <a:pt x="559" y="554"/>
                      </a:cubicBezTo>
                      <a:cubicBezTo>
                        <a:pt x="569" y="539"/>
                        <a:pt x="589" y="546"/>
                        <a:pt x="600" y="533"/>
                      </a:cubicBezTo>
                      <a:cubicBezTo>
                        <a:pt x="608" y="522"/>
                        <a:pt x="603" y="514"/>
                        <a:pt x="602" y="501"/>
                      </a:cubicBezTo>
                      <a:cubicBezTo>
                        <a:pt x="599" y="465"/>
                        <a:pt x="595" y="472"/>
                        <a:pt x="566" y="459"/>
                      </a:cubicBezTo>
                      <a:cubicBezTo>
                        <a:pt x="540" y="447"/>
                        <a:pt x="543" y="418"/>
                        <a:pt x="518" y="400"/>
                      </a:cubicBezTo>
                      <a:cubicBezTo>
                        <a:pt x="507" y="391"/>
                        <a:pt x="489" y="389"/>
                        <a:pt x="495" y="370"/>
                      </a:cubicBezTo>
                      <a:cubicBezTo>
                        <a:pt x="498" y="357"/>
                        <a:pt x="517" y="357"/>
                        <a:pt x="525" y="344"/>
                      </a:cubicBezTo>
                      <a:cubicBezTo>
                        <a:pt x="532" y="332"/>
                        <a:pt x="531" y="317"/>
                        <a:pt x="541" y="304"/>
                      </a:cubicBezTo>
                      <a:cubicBezTo>
                        <a:pt x="549" y="293"/>
                        <a:pt x="568" y="286"/>
                        <a:pt x="574" y="276"/>
                      </a:cubicBezTo>
                      <a:cubicBezTo>
                        <a:pt x="589" y="253"/>
                        <a:pt x="581" y="217"/>
                        <a:pt x="615" y="209"/>
                      </a:cubicBezTo>
                      <a:cubicBezTo>
                        <a:pt x="642" y="202"/>
                        <a:pt x="679" y="229"/>
                        <a:pt x="676" y="186"/>
                      </a:cubicBezTo>
                      <a:cubicBezTo>
                        <a:pt x="675" y="174"/>
                        <a:pt x="669" y="157"/>
                        <a:pt x="661" y="148"/>
                      </a:cubicBezTo>
                      <a:cubicBezTo>
                        <a:pt x="651" y="137"/>
                        <a:pt x="633" y="137"/>
                        <a:pt x="625" y="127"/>
                      </a:cubicBezTo>
                      <a:cubicBezTo>
                        <a:pt x="613" y="112"/>
                        <a:pt x="614" y="69"/>
                        <a:pt x="612" y="51"/>
                      </a:cubicBezTo>
                      <a:cubicBezTo>
                        <a:pt x="609" y="30"/>
                        <a:pt x="605" y="15"/>
                        <a:pt x="597" y="0"/>
                      </a:cubicBezTo>
                      <a:cubicBezTo>
                        <a:pt x="579" y="11"/>
                        <a:pt x="562" y="3"/>
                        <a:pt x="539" y="13"/>
                      </a:cubicBezTo>
                      <a:cubicBezTo>
                        <a:pt x="512" y="24"/>
                        <a:pt x="496" y="63"/>
                        <a:pt x="464" y="56"/>
                      </a:cubicBezTo>
                      <a:cubicBezTo>
                        <a:pt x="449" y="52"/>
                        <a:pt x="444" y="43"/>
                        <a:pt x="428" y="40"/>
                      </a:cubicBezTo>
                      <a:cubicBezTo>
                        <a:pt x="414" y="38"/>
                        <a:pt x="405" y="43"/>
                        <a:pt x="392" y="47"/>
                      </a:cubicBezTo>
                      <a:cubicBezTo>
                        <a:pt x="362" y="57"/>
                        <a:pt x="337" y="63"/>
                        <a:pt x="305" y="66"/>
                      </a:cubicBezTo>
                      <a:cubicBezTo>
                        <a:pt x="278" y="68"/>
                        <a:pt x="256" y="80"/>
                        <a:pt x="230" y="86"/>
                      </a:cubicBezTo>
                      <a:cubicBezTo>
                        <a:pt x="199" y="94"/>
                        <a:pt x="171" y="98"/>
                        <a:pt x="145" y="118"/>
                      </a:cubicBezTo>
                      <a:cubicBezTo>
                        <a:pt x="129" y="130"/>
                        <a:pt x="97" y="151"/>
                        <a:pt x="74" y="134"/>
                      </a:cubicBezTo>
                      <a:cubicBezTo>
                        <a:pt x="60" y="125"/>
                        <a:pt x="62" y="105"/>
                        <a:pt x="60" y="89"/>
                      </a:cubicBezTo>
                      <a:cubicBezTo>
                        <a:pt x="39" y="99"/>
                        <a:pt x="26" y="110"/>
                        <a:pt x="15" y="122"/>
                      </a:cubicBezTo>
                      <a:cubicBezTo>
                        <a:pt x="24" y="137"/>
                        <a:pt x="41" y="156"/>
                        <a:pt x="57" y="171"/>
                      </a:cubicBezTo>
                      <a:cubicBezTo>
                        <a:pt x="86" y="198"/>
                        <a:pt x="83" y="222"/>
                        <a:pt x="97" y="240"/>
                      </a:cubicBezTo>
                      <a:cubicBezTo>
                        <a:pt x="111" y="257"/>
                        <a:pt x="147" y="268"/>
                        <a:pt x="140" y="289"/>
                      </a:cubicBezTo>
                      <a:cubicBezTo>
                        <a:pt x="132" y="311"/>
                        <a:pt x="111" y="301"/>
                        <a:pt x="88" y="304"/>
                      </a:cubicBezTo>
                      <a:cubicBezTo>
                        <a:pt x="65" y="306"/>
                        <a:pt x="62" y="339"/>
                        <a:pt x="48" y="357"/>
                      </a:cubicBezTo>
                      <a:cubicBezTo>
                        <a:pt x="34" y="375"/>
                        <a:pt x="36" y="390"/>
                        <a:pt x="60" y="390"/>
                      </a:cubicBezTo>
                      <a:cubicBezTo>
                        <a:pt x="85" y="390"/>
                        <a:pt x="80" y="394"/>
                        <a:pt x="111" y="417"/>
                      </a:cubicBezTo>
                      <a:cubicBezTo>
                        <a:pt x="143" y="440"/>
                        <a:pt x="92" y="452"/>
                        <a:pt x="63" y="463"/>
                      </a:cubicBezTo>
                      <a:cubicBezTo>
                        <a:pt x="34" y="475"/>
                        <a:pt x="28" y="485"/>
                        <a:pt x="19" y="505"/>
                      </a:cubicBezTo>
                      <a:cubicBezTo>
                        <a:pt x="11" y="526"/>
                        <a:pt x="23" y="549"/>
                        <a:pt x="12" y="578"/>
                      </a:cubicBezTo>
                      <a:cubicBezTo>
                        <a:pt x="0" y="608"/>
                        <a:pt x="23" y="610"/>
                        <a:pt x="58" y="604"/>
                      </a:cubicBezTo>
                      <a:cubicBezTo>
                        <a:pt x="92" y="597"/>
                        <a:pt x="96" y="615"/>
                        <a:pt x="110" y="638"/>
                      </a:cubicBezTo>
                      <a:cubicBezTo>
                        <a:pt x="124" y="661"/>
                        <a:pt x="129" y="669"/>
                        <a:pt x="145" y="691"/>
                      </a:cubicBezTo>
                      <a:cubicBezTo>
                        <a:pt x="160" y="712"/>
                        <a:pt x="179" y="719"/>
                        <a:pt x="212" y="739"/>
                      </a:cubicBezTo>
                      <a:cubicBezTo>
                        <a:pt x="246" y="760"/>
                        <a:pt x="258" y="763"/>
                        <a:pt x="310" y="794"/>
                      </a:cubicBezTo>
                      <a:cubicBezTo>
                        <a:pt x="361" y="825"/>
                        <a:pt x="326" y="832"/>
                        <a:pt x="301" y="855"/>
                      </a:cubicBezTo>
                      <a:cubicBezTo>
                        <a:pt x="275" y="879"/>
                        <a:pt x="288" y="879"/>
                        <a:pt x="316" y="886"/>
                      </a:cubicBezTo>
                      <a:cubicBezTo>
                        <a:pt x="344" y="894"/>
                        <a:pt x="341" y="896"/>
                        <a:pt x="347" y="930"/>
                      </a:cubicBezTo>
                      <a:cubicBezTo>
                        <a:pt x="352" y="963"/>
                        <a:pt x="343" y="963"/>
                        <a:pt x="363" y="979"/>
                      </a:cubicBezTo>
                      <a:cubicBezTo>
                        <a:pt x="383" y="996"/>
                        <a:pt x="408" y="999"/>
                        <a:pt x="460" y="1034"/>
                      </a:cubicBezTo>
                      <a:cubicBezTo>
                        <a:pt x="513" y="1070"/>
                        <a:pt x="594" y="1079"/>
                        <a:pt x="625" y="1084"/>
                      </a:cubicBezTo>
                      <a:cubicBezTo>
                        <a:pt x="656" y="1089"/>
                        <a:pt x="681" y="1106"/>
                        <a:pt x="704" y="1106"/>
                      </a:cubicBezTo>
                      <a:cubicBezTo>
                        <a:pt x="727" y="1106"/>
                        <a:pt x="726" y="1115"/>
                        <a:pt x="748" y="1123"/>
                      </a:cubicBezTo>
                      <a:cubicBezTo>
                        <a:pt x="770" y="1130"/>
                        <a:pt x="775" y="1110"/>
                        <a:pt x="776" y="1087"/>
                      </a:cubicBezTo>
                      <a:cubicBezTo>
                        <a:pt x="777" y="1064"/>
                        <a:pt x="790" y="1062"/>
                        <a:pt x="819" y="1042"/>
                      </a:cubicBezTo>
                      <a:cubicBezTo>
                        <a:pt x="849" y="1022"/>
                        <a:pt x="872" y="1006"/>
                        <a:pt x="895" y="987"/>
                      </a:cubicBezTo>
                      <a:cubicBezTo>
                        <a:pt x="918" y="968"/>
                        <a:pt x="911" y="941"/>
                        <a:pt x="914" y="922"/>
                      </a:cubicBezTo>
                      <a:cubicBezTo>
                        <a:pt x="916" y="903"/>
                        <a:pt x="936" y="875"/>
                        <a:pt x="955" y="843"/>
                      </a:cubicBezTo>
                      <a:cubicBezTo>
                        <a:pt x="959" y="836"/>
                        <a:pt x="965" y="823"/>
                        <a:pt x="972" y="807"/>
                      </a:cubicBezTo>
                      <a:cubicBezTo>
                        <a:pt x="964" y="807"/>
                        <a:pt x="955" y="808"/>
                        <a:pt x="947" y="807"/>
                      </a:cubicBezTo>
                      <a:cubicBezTo>
                        <a:pt x="905" y="801"/>
                        <a:pt x="897" y="769"/>
                        <a:pt x="873" y="741"/>
                      </a:cubicBezTo>
                      <a:cubicBezTo>
                        <a:pt x="852" y="716"/>
                        <a:pt x="808" y="710"/>
                        <a:pt x="804" y="681"/>
                      </a:cubicBezTo>
                      <a:cubicBezTo>
                        <a:pt x="800" y="651"/>
                        <a:pt x="824" y="631"/>
                        <a:pt x="836" y="608"/>
                      </a:cubicBezTo>
                      <a:cubicBezTo>
                        <a:pt x="831" y="605"/>
                        <a:pt x="826" y="603"/>
                        <a:pt x="822" y="601"/>
                      </a:cubicBezTo>
                      <a:cubicBezTo>
                        <a:pt x="798" y="588"/>
                        <a:pt x="782" y="590"/>
                        <a:pt x="755" y="592"/>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2" name="Freeform 36">
                  <a:extLst>
                    <a:ext uri="{FF2B5EF4-FFF2-40B4-BE49-F238E27FC236}">
                      <a16:creationId xmlns:a16="http://schemas.microsoft.com/office/drawing/2014/main" id="{D45E3FBE-3629-7840-85A2-F9014AC1CE85}"/>
                    </a:ext>
                  </a:extLst>
                </p:cNvPr>
                <p:cNvSpPr>
                  <a:spLocks/>
                </p:cNvSpPr>
                <p:nvPr/>
              </p:nvSpPr>
              <p:spPr bwMode="auto">
                <a:xfrm>
                  <a:off x="3803341" y="8628046"/>
                  <a:ext cx="368206" cy="587032"/>
                </a:xfrm>
                <a:custGeom>
                  <a:avLst/>
                  <a:gdLst>
                    <a:gd name="T0" fmla="*/ 691 w 698"/>
                    <a:gd name="T1" fmla="*/ 305 h 1113"/>
                    <a:gd name="T2" fmla="*/ 657 w 698"/>
                    <a:gd name="T3" fmla="*/ 304 h 1113"/>
                    <a:gd name="T4" fmla="*/ 639 w 698"/>
                    <a:gd name="T5" fmla="*/ 290 h 1113"/>
                    <a:gd name="T6" fmla="*/ 591 w 698"/>
                    <a:gd name="T7" fmla="*/ 273 h 1113"/>
                    <a:gd name="T8" fmla="*/ 519 w 698"/>
                    <a:gd name="T9" fmla="*/ 234 h 1113"/>
                    <a:gd name="T10" fmla="*/ 545 w 698"/>
                    <a:gd name="T11" fmla="*/ 131 h 1113"/>
                    <a:gd name="T12" fmla="*/ 523 w 698"/>
                    <a:gd name="T13" fmla="*/ 53 h 1113"/>
                    <a:gd name="T14" fmla="*/ 515 w 698"/>
                    <a:gd name="T15" fmla="*/ 61 h 1113"/>
                    <a:gd name="T16" fmla="*/ 493 w 698"/>
                    <a:gd name="T17" fmla="*/ 79 h 1113"/>
                    <a:gd name="T18" fmla="*/ 440 w 698"/>
                    <a:gd name="T19" fmla="*/ 53 h 1113"/>
                    <a:gd name="T20" fmla="*/ 333 w 698"/>
                    <a:gd name="T21" fmla="*/ 81 h 1113"/>
                    <a:gd name="T22" fmla="*/ 288 w 698"/>
                    <a:gd name="T23" fmla="*/ 75 h 1113"/>
                    <a:gd name="T24" fmla="*/ 270 w 698"/>
                    <a:gd name="T25" fmla="*/ 61 h 1113"/>
                    <a:gd name="T26" fmla="*/ 247 w 698"/>
                    <a:gd name="T27" fmla="*/ 61 h 1113"/>
                    <a:gd name="T28" fmla="*/ 213 w 698"/>
                    <a:gd name="T29" fmla="*/ 34 h 1113"/>
                    <a:gd name="T30" fmla="*/ 192 w 698"/>
                    <a:gd name="T31" fmla="*/ 3 h 1113"/>
                    <a:gd name="T32" fmla="*/ 161 w 698"/>
                    <a:gd name="T33" fmla="*/ 84 h 1113"/>
                    <a:gd name="T34" fmla="*/ 118 w 698"/>
                    <a:gd name="T35" fmla="*/ 173 h 1113"/>
                    <a:gd name="T36" fmla="*/ 123 w 698"/>
                    <a:gd name="T37" fmla="*/ 207 h 1113"/>
                    <a:gd name="T38" fmla="*/ 138 w 698"/>
                    <a:gd name="T39" fmla="*/ 234 h 1113"/>
                    <a:gd name="T40" fmla="*/ 141 w 698"/>
                    <a:gd name="T41" fmla="*/ 304 h 1113"/>
                    <a:gd name="T42" fmla="*/ 154 w 698"/>
                    <a:gd name="T43" fmla="*/ 383 h 1113"/>
                    <a:gd name="T44" fmla="*/ 138 w 698"/>
                    <a:gd name="T45" fmla="*/ 421 h 1113"/>
                    <a:gd name="T46" fmla="*/ 122 w 698"/>
                    <a:gd name="T47" fmla="*/ 460 h 1113"/>
                    <a:gd name="T48" fmla="*/ 108 w 698"/>
                    <a:gd name="T49" fmla="*/ 473 h 1113"/>
                    <a:gd name="T50" fmla="*/ 123 w 698"/>
                    <a:gd name="T51" fmla="*/ 524 h 1113"/>
                    <a:gd name="T52" fmla="*/ 136 w 698"/>
                    <a:gd name="T53" fmla="*/ 600 h 1113"/>
                    <a:gd name="T54" fmla="*/ 172 w 698"/>
                    <a:gd name="T55" fmla="*/ 621 h 1113"/>
                    <a:gd name="T56" fmla="*/ 187 w 698"/>
                    <a:gd name="T57" fmla="*/ 659 h 1113"/>
                    <a:gd name="T58" fmla="*/ 126 w 698"/>
                    <a:gd name="T59" fmla="*/ 682 h 1113"/>
                    <a:gd name="T60" fmla="*/ 85 w 698"/>
                    <a:gd name="T61" fmla="*/ 749 h 1113"/>
                    <a:gd name="T62" fmla="*/ 52 w 698"/>
                    <a:gd name="T63" fmla="*/ 777 h 1113"/>
                    <a:gd name="T64" fmla="*/ 36 w 698"/>
                    <a:gd name="T65" fmla="*/ 817 h 1113"/>
                    <a:gd name="T66" fmla="*/ 6 w 698"/>
                    <a:gd name="T67" fmla="*/ 843 h 1113"/>
                    <a:gd name="T68" fmla="*/ 29 w 698"/>
                    <a:gd name="T69" fmla="*/ 873 h 1113"/>
                    <a:gd name="T70" fmla="*/ 77 w 698"/>
                    <a:gd name="T71" fmla="*/ 932 h 1113"/>
                    <a:gd name="T72" fmla="*/ 113 w 698"/>
                    <a:gd name="T73" fmla="*/ 974 h 1113"/>
                    <a:gd name="T74" fmla="*/ 111 w 698"/>
                    <a:gd name="T75" fmla="*/ 1006 h 1113"/>
                    <a:gd name="T76" fmla="*/ 70 w 698"/>
                    <a:gd name="T77" fmla="*/ 1027 h 1113"/>
                    <a:gd name="T78" fmla="*/ 85 w 698"/>
                    <a:gd name="T79" fmla="*/ 1096 h 1113"/>
                    <a:gd name="T80" fmla="*/ 146 w 698"/>
                    <a:gd name="T81" fmla="*/ 1067 h 1113"/>
                    <a:gd name="T82" fmla="*/ 266 w 698"/>
                    <a:gd name="T83" fmla="*/ 1065 h 1113"/>
                    <a:gd name="T84" fmla="*/ 333 w 698"/>
                    <a:gd name="T85" fmla="*/ 1074 h 1113"/>
                    <a:gd name="T86" fmla="*/ 347 w 698"/>
                    <a:gd name="T87" fmla="*/ 1081 h 1113"/>
                    <a:gd name="T88" fmla="*/ 354 w 698"/>
                    <a:gd name="T89" fmla="*/ 1056 h 1113"/>
                    <a:gd name="T90" fmla="*/ 402 w 698"/>
                    <a:gd name="T91" fmla="*/ 1011 h 1113"/>
                    <a:gd name="T92" fmla="*/ 463 w 698"/>
                    <a:gd name="T93" fmla="*/ 966 h 1113"/>
                    <a:gd name="T94" fmla="*/ 488 w 698"/>
                    <a:gd name="T95" fmla="*/ 912 h 1113"/>
                    <a:gd name="T96" fmla="*/ 550 w 698"/>
                    <a:gd name="T97" fmla="*/ 896 h 1113"/>
                    <a:gd name="T98" fmla="*/ 563 w 698"/>
                    <a:gd name="T99" fmla="*/ 820 h 1113"/>
                    <a:gd name="T100" fmla="*/ 568 w 698"/>
                    <a:gd name="T101" fmla="*/ 728 h 1113"/>
                    <a:gd name="T102" fmla="*/ 581 w 698"/>
                    <a:gd name="T103" fmla="*/ 646 h 1113"/>
                    <a:gd name="T104" fmla="*/ 576 w 698"/>
                    <a:gd name="T105" fmla="*/ 600 h 1113"/>
                    <a:gd name="T106" fmla="*/ 580 w 698"/>
                    <a:gd name="T107" fmla="*/ 564 h 1113"/>
                    <a:gd name="T108" fmla="*/ 563 w 698"/>
                    <a:gd name="T109" fmla="*/ 547 h 1113"/>
                    <a:gd name="T110" fmla="*/ 560 w 698"/>
                    <a:gd name="T111" fmla="*/ 529 h 1113"/>
                    <a:gd name="T112" fmla="*/ 542 w 698"/>
                    <a:gd name="T113" fmla="*/ 484 h 1113"/>
                    <a:gd name="T114" fmla="*/ 586 w 698"/>
                    <a:gd name="T115" fmla="*/ 413 h 1113"/>
                    <a:gd name="T116" fmla="*/ 674 w 698"/>
                    <a:gd name="T117" fmla="*/ 385 h 1113"/>
                    <a:gd name="T118" fmla="*/ 691 w 698"/>
                    <a:gd name="T119" fmla="*/ 30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8" h="1113">
                      <a:moveTo>
                        <a:pt x="691" y="305"/>
                      </a:moveTo>
                      <a:cubicBezTo>
                        <a:pt x="681" y="303"/>
                        <a:pt x="666" y="307"/>
                        <a:pt x="657" y="304"/>
                      </a:cubicBezTo>
                      <a:cubicBezTo>
                        <a:pt x="644" y="300"/>
                        <a:pt x="649" y="298"/>
                        <a:pt x="639" y="290"/>
                      </a:cubicBezTo>
                      <a:cubicBezTo>
                        <a:pt x="618" y="275"/>
                        <a:pt x="617" y="276"/>
                        <a:pt x="591" y="273"/>
                      </a:cubicBezTo>
                      <a:cubicBezTo>
                        <a:pt x="563" y="270"/>
                        <a:pt x="531" y="263"/>
                        <a:pt x="519" y="234"/>
                      </a:cubicBezTo>
                      <a:cubicBezTo>
                        <a:pt x="505" y="199"/>
                        <a:pt x="539" y="165"/>
                        <a:pt x="545" y="131"/>
                      </a:cubicBezTo>
                      <a:cubicBezTo>
                        <a:pt x="551" y="98"/>
                        <a:pt x="527" y="81"/>
                        <a:pt x="523" y="53"/>
                      </a:cubicBezTo>
                      <a:cubicBezTo>
                        <a:pt x="521" y="56"/>
                        <a:pt x="518" y="58"/>
                        <a:pt x="515" y="61"/>
                      </a:cubicBezTo>
                      <a:cubicBezTo>
                        <a:pt x="505" y="70"/>
                        <a:pt x="507" y="75"/>
                        <a:pt x="493" y="79"/>
                      </a:cubicBezTo>
                      <a:cubicBezTo>
                        <a:pt x="469" y="85"/>
                        <a:pt x="456" y="66"/>
                        <a:pt x="440" y="53"/>
                      </a:cubicBezTo>
                      <a:cubicBezTo>
                        <a:pt x="396" y="20"/>
                        <a:pt x="378" y="73"/>
                        <a:pt x="333" y="81"/>
                      </a:cubicBezTo>
                      <a:cubicBezTo>
                        <a:pt x="316" y="85"/>
                        <a:pt x="303" y="83"/>
                        <a:pt x="288" y="75"/>
                      </a:cubicBezTo>
                      <a:cubicBezTo>
                        <a:pt x="279" y="71"/>
                        <a:pt x="280" y="64"/>
                        <a:pt x="270" y="61"/>
                      </a:cubicBezTo>
                      <a:cubicBezTo>
                        <a:pt x="263" y="59"/>
                        <a:pt x="254" y="62"/>
                        <a:pt x="247" y="61"/>
                      </a:cubicBezTo>
                      <a:cubicBezTo>
                        <a:pt x="221" y="59"/>
                        <a:pt x="222" y="57"/>
                        <a:pt x="213" y="34"/>
                      </a:cubicBezTo>
                      <a:cubicBezTo>
                        <a:pt x="208" y="23"/>
                        <a:pt x="208" y="0"/>
                        <a:pt x="192" y="3"/>
                      </a:cubicBezTo>
                      <a:cubicBezTo>
                        <a:pt x="168" y="6"/>
                        <a:pt x="166" y="67"/>
                        <a:pt x="161" y="84"/>
                      </a:cubicBezTo>
                      <a:cubicBezTo>
                        <a:pt x="152" y="117"/>
                        <a:pt x="133" y="144"/>
                        <a:pt x="118" y="173"/>
                      </a:cubicBezTo>
                      <a:cubicBezTo>
                        <a:pt x="108" y="193"/>
                        <a:pt x="109" y="194"/>
                        <a:pt x="123" y="207"/>
                      </a:cubicBezTo>
                      <a:cubicBezTo>
                        <a:pt x="141" y="224"/>
                        <a:pt x="144" y="208"/>
                        <a:pt x="138" y="234"/>
                      </a:cubicBezTo>
                      <a:cubicBezTo>
                        <a:pt x="132" y="262"/>
                        <a:pt x="128" y="277"/>
                        <a:pt x="141" y="304"/>
                      </a:cubicBezTo>
                      <a:cubicBezTo>
                        <a:pt x="154" y="329"/>
                        <a:pt x="164" y="353"/>
                        <a:pt x="154" y="383"/>
                      </a:cubicBezTo>
                      <a:cubicBezTo>
                        <a:pt x="149" y="397"/>
                        <a:pt x="143" y="409"/>
                        <a:pt x="138" y="421"/>
                      </a:cubicBezTo>
                      <a:cubicBezTo>
                        <a:pt x="133" y="434"/>
                        <a:pt x="131" y="449"/>
                        <a:pt x="122" y="460"/>
                      </a:cubicBezTo>
                      <a:cubicBezTo>
                        <a:pt x="117" y="466"/>
                        <a:pt x="113" y="470"/>
                        <a:pt x="108" y="473"/>
                      </a:cubicBezTo>
                      <a:cubicBezTo>
                        <a:pt x="116" y="488"/>
                        <a:pt x="120" y="503"/>
                        <a:pt x="123" y="524"/>
                      </a:cubicBezTo>
                      <a:cubicBezTo>
                        <a:pt x="125" y="542"/>
                        <a:pt x="124" y="585"/>
                        <a:pt x="136" y="600"/>
                      </a:cubicBezTo>
                      <a:cubicBezTo>
                        <a:pt x="144" y="610"/>
                        <a:pt x="162" y="610"/>
                        <a:pt x="172" y="621"/>
                      </a:cubicBezTo>
                      <a:cubicBezTo>
                        <a:pt x="180" y="630"/>
                        <a:pt x="186" y="647"/>
                        <a:pt x="187" y="659"/>
                      </a:cubicBezTo>
                      <a:cubicBezTo>
                        <a:pt x="190" y="702"/>
                        <a:pt x="153" y="675"/>
                        <a:pt x="126" y="682"/>
                      </a:cubicBezTo>
                      <a:cubicBezTo>
                        <a:pt x="92" y="690"/>
                        <a:pt x="100" y="726"/>
                        <a:pt x="85" y="749"/>
                      </a:cubicBezTo>
                      <a:cubicBezTo>
                        <a:pt x="79" y="759"/>
                        <a:pt x="60" y="766"/>
                        <a:pt x="52" y="777"/>
                      </a:cubicBezTo>
                      <a:cubicBezTo>
                        <a:pt x="42" y="790"/>
                        <a:pt x="43" y="805"/>
                        <a:pt x="36" y="817"/>
                      </a:cubicBezTo>
                      <a:cubicBezTo>
                        <a:pt x="28" y="830"/>
                        <a:pt x="9" y="830"/>
                        <a:pt x="6" y="843"/>
                      </a:cubicBezTo>
                      <a:cubicBezTo>
                        <a:pt x="0" y="862"/>
                        <a:pt x="18" y="864"/>
                        <a:pt x="29" y="873"/>
                      </a:cubicBezTo>
                      <a:cubicBezTo>
                        <a:pt x="54" y="891"/>
                        <a:pt x="51" y="920"/>
                        <a:pt x="77" y="932"/>
                      </a:cubicBezTo>
                      <a:cubicBezTo>
                        <a:pt x="106" y="945"/>
                        <a:pt x="110" y="938"/>
                        <a:pt x="113" y="974"/>
                      </a:cubicBezTo>
                      <a:cubicBezTo>
                        <a:pt x="114" y="987"/>
                        <a:pt x="119" y="995"/>
                        <a:pt x="111" y="1006"/>
                      </a:cubicBezTo>
                      <a:cubicBezTo>
                        <a:pt x="100" y="1019"/>
                        <a:pt x="80" y="1012"/>
                        <a:pt x="70" y="1027"/>
                      </a:cubicBezTo>
                      <a:cubicBezTo>
                        <a:pt x="59" y="1044"/>
                        <a:pt x="68" y="1087"/>
                        <a:pt x="85" y="1096"/>
                      </a:cubicBezTo>
                      <a:cubicBezTo>
                        <a:pt x="115" y="1113"/>
                        <a:pt x="126" y="1078"/>
                        <a:pt x="146" y="1067"/>
                      </a:cubicBezTo>
                      <a:cubicBezTo>
                        <a:pt x="177" y="1051"/>
                        <a:pt x="231" y="1069"/>
                        <a:pt x="266" y="1065"/>
                      </a:cubicBezTo>
                      <a:cubicBezTo>
                        <a:pt x="293" y="1063"/>
                        <a:pt x="309" y="1061"/>
                        <a:pt x="333" y="1074"/>
                      </a:cubicBezTo>
                      <a:cubicBezTo>
                        <a:pt x="337" y="1076"/>
                        <a:pt x="342" y="1078"/>
                        <a:pt x="347" y="1081"/>
                      </a:cubicBezTo>
                      <a:cubicBezTo>
                        <a:pt x="351" y="1073"/>
                        <a:pt x="354" y="1065"/>
                        <a:pt x="354" y="1056"/>
                      </a:cubicBezTo>
                      <a:cubicBezTo>
                        <a:pt x="382" y="1047"/>
                        <a:pt x="383" y="1027"/>
                        <a:pt x="402" y="1011"/>
                      </a:cubicBezTo>
                      <a:cubicBezTo>
                        <a:pt x="426" y="990"/>
                        <a:pt x="454" y="1003"/>
                        <a:pt x="463" y="966"/>
                      </a:cubicBezTo>
                      <a:cubicBezTo>
                        <a:pt x="468" y="945"/>
                        <a:pt x="463" y="922"/>
                        <a:pt x="488" y="912"/>
                      </a:cubicBezTo>
                      <a:cubicBezTo>
                        <a:pt x="512" y="903"/>
                        <a:pt x="529" y="917"/>
                        <a:pt x="550" y="896"/>
                      </a:cubicBezTo>
                      <a:cubicBezTo>
                        <a:pt x="570" y="876"/>
                        <a:pt x="562" y="849"/>
                        <a:pt x="563" y="820"/>
                      </a:cubicBezTo>
                      <a:cubicBezTo>
                        <a:pt x="564" y="789"/>
                        <a:pt x="567" y="759"/>
                        <a:pt x="568" y="728"/>
                      </a:cubicBezTo>
                      <a:cubicBezTo>
                        <a:pt x="569" y="699"/>
                        <a:pt x="583" y="675"/>
                        <a:pt x="581" y="646"/>
                      </a:cubicBezTo>
                      <a:cubicBezTo>
                        <a:pt x="580" y="631"/>
                        <a:pt x="573" y="616"/>
                        <a:pt x="576" y="600"/>
                      </a:cubicBezTo>
                      <a:cubicBezTo>
                        <a:pt x="578" y="586"/>
                        <a:pt x="584" y="578"/>
                        <a:pt x="580" y="564"/>
                      </a:cubicBezTo>
                      <a:cubicBezTo>
                        <a:pt x="578" y="558"/>
                        <a:pt x="567" y="554"/>
                        <a:pt x="563" y="547"/>
                      </a:cubicBezTo>
                      <a:cubicBezTo>
                        <a:pt x="561" y="542"/>
                        <a:pt x="562" y="534"/>
                        <a:pt x="560" y="529"/>
                      </a:cubicBezTo>
                      <a:cubicBezTo>
                        <a:pt x="556" y="515"/>
                        <a:pt x="546" y="498"/>
                        <a:pt x="542" y="484"/>
                      </a:cubicBezTo>
                      <a:cubicBezTo>
                        <a:pt x="533" y="450"/>
                        <a:pt x="558" y="428"/>
                        <a:pt x="586" y="413"/>
                      </a:cubicBezTo>
                      <a:cubicBezTo>
                        <a:pt x="617" y="395"/>
                        <a:pt x="650" y="419"/>
                        <a:pt x="674" y="385"/>
                      </a:cubicBezTo>
                      <a:cubicBezTo>
                        <a:pt x="690" y="362"/>
                        <a:pt x="698" y="332"/>
                        <a:pt x="691" y="305"/>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3" name="Freeform 37">
                  <a:extLst>
                    <a:ext uri="{FF2B5EF4-FFF2-40B4-BE49-F238E27FC236}">
                      <a16:creationId xmlns:a16="http://schemas.microsoft.com/office/drawing/2014/main" id="{2D9950CF-7677-2641-B23D-2D038D1B21FD}"/>
                    </a:ext>
                  </a:extLst>
                </p:cNvPr>
                <p:cNvSpPr>
                  <a:spLocks/>
                </p:cNvSpPr>
                <p:nvPr/>
              </p:nvSpPr>
              <p:spPr bwMode="auto">
                <a:xfrm>
                  <a:off x="3577149" y="8447627"/>
                  <a:ext cx="337616" cy="509550"/>
                </a:xfrm>
                <a:custGeom>
                  <a:avLst/>
                  <a:gdLst>
                    <a:gd name="T0" fmla="*/ 637 w 640"/>
                    <a:gd name="T1" fmla="*/ 310 h 966"/>
                    <a:gd name="T2" fmla="*/ 598 w 640"/>
                    <a:gd name="T3" fmla="*/ 253 h 966"/>
                    <a:gd name="T4" fmla="*/ 563 w 640"/>
                    <a:gd name="T5" fmla="*/ 195 h 966"/>
                    <a:gd name="T6" fmla="*/ 547 w 640"/>
                    <a:gd name="T7" fmla="*/ 161 h 966"/>
                    <a:gd name="T8" fmla="*/ 518 w 640"/>
                    <a:gd name="T9" fmla="*/ 144 h 966"/>
                    <a:gd name="T10" fmla="*/ 485 w 640"/>
                    <a:gd name="T11" fmla="*/ 99 h 966"/>
                    <a:gd name="T12" fmla="*/ 455 w 640"/>
                    <a:gd name="T13" fmla="*/ 116 h 966"/>
                    <a:gd name="T14" fmla="*/ 472 w 640"/>
                    <a:gd name="T15" fmla="*/ 142 h 966"/>
                    <a:gd name="T16" fmla="*/ 442 w 640"/>
                    <a:gd name="T17" fmla="*/ 172 h 966"/>
                    <a:gd name="T18" fmla="*/ 422 w 640"/>
                    <a:gd name="T19" fmla="*/ 147 h 966"/>
                    <a:gd name="T20" fmla="*/ 398 w 640"/>
                    <a:gd name="T21" fmla="*/ 130 h 966"/>
                    <a:gd name="T22" fmla="*/ 377 w 640"/>
                    <a:gd name="T23" fmla="*/ 67 h 966"/>
                    <a:gd name="T24" fmla="*/ 321 w 640"/>
                    <a:gd name="T25" fmla="*/ 57 h 966"/>
                    <a:gd name="T26" fmla="*/ 291 w 640"/>
                    <a:gd name="T27" fmla="*/ 50 h 966"/>
                    <a:gd name="T28" fmla="*/ 280 w 640"/>
                    <a:gd name="T29" fmla="*/ 25 h 966"/>
                    <a:gd name="T30" fmla="*/ 258 w 640"/>
                    <a:gd name="T31" fmla="*/ 2 h 966"/>
                    <a:gd name="T32" fmla="*/ 248 w 640"/>
                    <a:gd name="T33" fmla="*/ 0 h 966"/>
                    <a:gd name="T34" fmla="*/ 238 w 640"/>
                    <a:gd name="T35" fmla="*/ 32 h 966"/>
                    <a:gd name="T36" fmla="*/ 248 w 640"/>
                    <a:gd name="T37" fmla="*/ 71 h 966"/>
                    <a:gd name="T38" fmla="*/ 246 w 640"/>
                    <a:gd name="T39" fmla="*/ 116 h 966"/>
                    <a:gd name="T40" fmla="*/ 297 w 640"/>
                    <a:gd name="T41" fmla="*/ 140 h 966"/>
                    <a:gd name="T42" fmla="*/ 345 w 640"/>
                    <a:gd name="T43" fmla="*/ 167 h 966"/>
                    <a:gd name="T44" fmla="*/ 328 w 640"/>
                    <a:gd name="T45" fmla="*/ 203 h 966"/>
                    <a:gd name="T46" fmla="*/ 315 w 640"/>
                    <a:gd name="T47" fmla="*/ 247 h 966"/>
                    <a:gd name="T48" fmla="*/ 315 w 640"/>
                    <a:gd name="T49" fmla="*/ 294 h 966"/>
                    <a:gd name="T50" fmla="*/ 351 w 640"/>
                    <a:gd name="T51" fmla="*/ 340 h 966"/>
                    <a:gd name="T52" fmla="*/ 276 w 640"/>
                    <a:gd name="T53" fmla="*/ 455 h 966"/>
                    <a:gd name="T54" fmla="*/ 300 w 640"/>
                    <a:gd name="T55" fmla="*/ 515 h 966"/>
                    <a:gd name="T56" fmla="*/ 267 w 640"/>
                    <a:gd name="T57" fmla="*/ 689 h 966"/>
                    <a:gd name="T58" fmla="*/ 165 w 640"/>
                    <a:gd name="T59" fmla="*/ 816 h 966"/>
                    <a:gd name="T60" fmla="*/ 63 w 640"/>
                    <a:gd name="T61" fmla="*/ 878 h 966"/>
                    <a:gd name="T62" fmla="*/ 0 w 640"/>
                    <a:gd name="T63" fmla="*/ 904 h 966"/>
                    <a:gd name="T64" fmla="*/ 14 w 640"/>
                    <a:gd name="T65" fmla="*/ 949 h 966"/>
                    <a:gd name="T66" fmla="*/ 85 w 640"/>
                    <a:gd name="T67" fmla="*/ 933 h 966"/>
                    <a:gd name="T68" fmla="*/ 170 w 640"/>
                    <a:gd name="T69" fmla="*/ 901 h 966"/>
                    <a:gd name="T70" fmla="*/ 245 w 640"/>
                    <a:gd name="T71" fmla="*/ 881 h 966"/>
                    <a:gd name="T72" fmla="*/ 332 w 640"/>
                    <a:gd name="T73" fmla="*/ 862 h 966"/>
                    <a:gd name="T74" fmla="*/ 368 w 640"/>
                    <a:gd name="T75" fmla="*/ 855 h 966"/>
                    <a:gd name="T76" fmla="*/ 404 w 640"/>
                    <a:gd name="T77" fmla="*/ 871 h 966"/>
                    <a:gd name="T78" fmla="*/ 479 w 640"/>
                    <a:gd name="T79" fmla="*/ 828 h 966"/>
                    <a:gd name="T80" fmla="*/ 551 w 640"/>
                    <a:gd name="T81" fmla="*/ 802 h 966"/>
                    <a:gd name="T82" fmla="*/ 567 w 640"/>
                    <a:gd name="T83" fmla="*/ 763 h 966"/>
                    <a:gd name="T84" fmla="*/ 583 w 640"/>
                    <a:gd name="T85" fmla="*/ 725 h 966"/>
                    <a:gd name="T86" fmla="*/ 570 w 640"/>
                    <a:gd name="T87" fmla="*/ 646 h 966"/>
                    <a:gd name="T88" fmla="*/ 567 w 640"/>
                    <a:gd name="T89" fmla="*/ 576 h 966"/>
                    <a:gd name="T90" fmla="*/ 552 w 640"/>
                    <a:gd name="T91" fmla="*/ 549 h 966"/>
                    <a:gd name="T92" fmla="*/ 547 w 640"/>
                    <a:gd name="T93" fmla="*/ 515 h 966"/>
                    <a:gd name="T94" fmla="*/ 590 w 640"/>
                    <a:gd name="T95" fmla="*/ 426 h 966"/>
                    <a:gd name="T96" fmla="*/ 621 w 640"/>
                    <a:gd name="T97" fmla="*/ 345 h 966"/>
                    <a:gd name="T98" fmla="*/ 632 w 640"/>
                    <a:gd name="T99" fmla="*/ 349 h 966"/>
                    <a:gd name="T100" fmla="*/ 637 w 640"/>
                    <a:gd name="T101" fmla="*/ 31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0" h="966">
                      <a:moveTo>
                        <a:pt x="637" y="310"/>
                      </a:moveTo>
                      <a:cubicBezTo>
                        <a:pt x="633" y="287"/>
                        <a:pt x="610" y="273"/>
                        <a:pt x="598" y="253"/>
                      </a:cubicBezTo>
                      <a:cubicBezTo>
                        <a:pt x="587" y="234"/>
                        <a:pt x="572" y="217"/>
                        <a:pt x="563" y="195"/>
                      </a:cubicBezTo>
                      <a:cubicBezTo>
                        <a:pt x="559" y="184"/>
                        <a:pt x="557" y="169"/>
                        <a:pt x="547" y="161"/>
                      </a:cubicBezTo>
                      <a:cubicBezTo>
                        <a:pt x="539" y="153"/>
                        <a:pt x="524" y="156"/>
                        <a:pt x="518" y="144"/>
                      </a:cubicBezTo>
                      <a:cubicBezTo>
                        <a:pt x="507" y="120"/>
                        <a:pt x="528" y="99"/>
                        <a:pt x="485" y="99"/>
                      </a:cubicBezTo>
                      <a:cubicBezTo>
                        <a:pt x="471" y="100"/>
                        <a:pt x="458" y="100"/>
                        <a:pt x="455" y="116"/>
                      </a:cubicBezTo>
                      <a:cubicBezTo>
                        <a:pt x="453" y="135"/>
                        <a:pt x="467" y="129"/>
                        <a:pt x="472" y="142"/>
                      </a:cubicBezTo>
                      <a:cubicBezTo>
                        <a:pt x="481" y="162"/>
                        <a:pt x="461" y="188"/>
                        <a:pt x="442" y="172"/>
                      </a:cubicBezTo>
                      <a:cubicBezTo>
                        <a:pt x="434" y="166"/>
                        <a:pt x="434" y="153"/>
                        <a:pt x="422" y="147"/>
                      </a:cubicBezTo>
                      <a:cubicBezTo>
                        <a:pt x="411" y="140"/>
                        <a:pt x="406" y="142"/>
                        <a:pt x="398" y="130"/>
                      </a:cubicBezTo>
                      <a:cubicBezTo>
                        <a:pt x="388" y="114"/>
                        <a:pt x="393" y="80"/>
                        <a:pt x="377" y="67"/>
                      </a:cubicBezTo>
                      <a:cubicBezTo>
                        <a:pt x="365" y="57"/>
                        <a:pt x="336" y="58"/>
                        <a:pt x="321" y="57"/>
                      </a:cubicBezTo>
                      <a:cubicBezTo>
                        <a:pt x="311" y="57"/>
                        <a:pt x="300" y="57"/>
                        <a:pt x="291" y="50"/>
                      </a:cubicBezTo>
                      <a:cubicBezTo>
                        <a:pt x="281" y="41"/>
                        <a:pt x="285" y="38"/>
                        <a:pt x="280" y="25"/>
                      </a:cubicBezTo>
                      <a:cubicBezTo>
                        <a:pt x="276" y="12"/>
                        <a:pt x="270" y="7"/>
                        <a:pt x="258" y="2"/>
                      </a:cubicBezTo>
                      <a:cubicBezTo>
                        <a:pt x="255" y="0"/>
                        <a:pt x="251" y="0"/>
                        <a:pt x="248" y="0"/>
                      </a:cubicBezTo>
                      <a:cubicBezTo>
                        <a:pt x="241" y="7"/>
                        <a:pt x="236" y="16"/>
                        <a:pt x="238" y="32"/>
                      </a:cubicBezTo>
                      <a:cubicBezTo>
                        <a:pt x="240" y="47"/>
                        <a:pt x="246" y="56"/>
                        <a:pt x="248" y="71"/>
                      </a:cubicBezTo>
                      <a:cubicBezTo>
                        <a:pt x="250" y="86"/>
                        <a:pt x="244" y="101"/>
                        <a:pt x="246" y="116"/>
                      </a:cubicBezTo>
                      <a:cubicBezTo>
                        <a:pt x="265" y="125"/>
                        <a:pt x="277" y="134"/>
                        <a:pt x="297" y="140"/>
                      </a:cubicBezTo>
                      <a:cubicBezTo>
                        <a:pt x="315" y="146"/>
                        <a:pt x="335" y="148"/>
                        <a:pt x="345" y="167"/>
                      </a:cubicBezTo>
                      <a:cubicBezTo>
                        <a:pt x="322" y="180"/>
                        <a:pt x="330" y="181"/>
                        <a:pt x="328" y="203"/>
                      </a:cubicBezTo>
                      <a:cubicBezTo>
                        <a:pt x="326" y="219"/>
                        <a:pt x="318" y="229"/>
                        <a:pt x="315" y="247"/>
                      </a:cubicBezTo>
                      <a:cubicBezTo>
                        <a:pt x="312" y="259"/>
                        <a:pt x="312" y="282"/>
                        <a:pt x="315" y="294"/>
                      </a:cubicBezTo>
                      <a:cubicBezTo>
                        <a:pt x="321" y="317"/>
                        <a:pt x="342" y="321"/>
                        <a:pt x="351" y="340"/>
                      </a:cubicBezTo>
                      <a:cubicBezTo>
                        <a:pt x="386" y="408"/>
                        <a:pt x="320" y="425"/>
                        <a:pt x="276" y="455"/>
                      </a:cubicBezTo>
                      <a:cubicBezTo>
                        <a:pt x="284" y="471"/>
                        <a:pt x="292" y="491"/>
                        <a:pt x="300" y="515"/>
                      </a:cubicBezTo>
                      <a:cubicBezTo>
                        <a:pt x="322" y="582"/>
                        <a:pt x="289" y="648"/>
                        <a:pt x="267" y="689"/>
                      </a:cubicBezTo>
                      <a:cubicBezTo>
                        <a:pt x="246" y="729"/>
                        <a:pt x="186" y="794"/>
                        <a:pt x="165" y="816"/>
                      </a:cubicBezTo>
                      <a:cubicBezTo>
                        <a:pt x="144" y="839"/>
                        <a:pt x="126" y="857"/>
                        <a:pt x="63" y="878"/>
                      </a:cubicBezTo>
                      <a:cubicBezTo>
                        <a:pt x="36" y="887"/>
                        <a:pt x="16" y="896"/>
                        <a:pt x="0" y="904"/>
                      </a:cubicBezTo>
                      <a:cubicBezTo>
                        <a:pt x="2" y="920"/>
                        <a:pt x="0" y="940"/>
                        <a:pt x="14" y="949"/>
                      </a:cubicBezTo>
                      <a:cubicBezTo>
                        <a:pt x="37" y="966"/>
                        <a:pt x="69" y="945"/>
                        <a:pt x="85" y="933"/>
                      </a:cubicBezTo>
                      <a:cubicBezTo>
                        <a:pt x="111" y="913"/>
                        <a:pt x="139" y="909"/>
                        <a:pt x="170" y="901"/>
                      </a:cubicBezTo>
                      <a:cubicBezTo>
                        <a:pt x="196" y="895"/>
                        <a:pt x="218" y="883"/>
                        <a:pt x="245" y="881"/>
                      </a:cubicBezTo>
                      <a:cubicBezTo>
                        <a:pt x="277" y="878"/>
                        <a:pt x="302" y="872"/>
                        <a:pt x="332" y="862"/>
                      </a:cubicBezTo>
                      <a:cubicBezTo>
                        <a:pt x="345" y="858"/>
                        <a:pt x="354" y="853"/>
                        <a:pt x="368" y="855"/>
                      </a:cubicBezTo>
                      <a:cubicBezTo>
                        <a:pt x="384" y="858"/>
                        <a:pt x="389" y="867"/>
                        <a:pt x="404" y="871"/>
                      </a:cubicBezTo>
                      <a:cubicBezTo>
                        <a:pt x="436" y="878"/>
                        <a:pt x="452" y="839"/>
                        <a:pt x="479" y="828"/>
                      </a:cubicBezTo>
                      <a:cubicBezTo>
                        <a:pt x="508" y="816"/>
                        <a:pt x="528" y="832"/>
                        <a:pt x="551" y="802"/>
                      </a:cubicBezTo>
                      <a:cubicBezTo>
                        <a:pt x="560" y="791"/>
                        <a:pt x="562" y="776"/>
                        <a:pt x="567" y="763"/>
                      </a:cubicBezTo>
                      <a:cubicBezTo>
                        <a:pt x="572" y="751"/>
                        <a:pt x="578" y="739"/>
                        <a:pt x="583" y="725"/>
                      </a:cubicBezTo>
                      <a:cubicBezTo>
                        <a:pt x="593" y="695"/>
                        <a:pt x="583" y="671"/>
                        <a:pt x="570" y="646"/>
                      </a:cubicBezTo>
                      <a:cubicBezTo>
                        <a:pt x="557" y="619"/>
                        <a:pt x="561" y="604"/>
                        <a:pt x="567" y="576"/>
                      </a:cubicBezTo>
                      <a:cubicBezTo>
                        <a:pt x="573" y="550"/>
                        <a:pt x="570" y="566"/>
                        <a:pt x="552" y="549"/>
                      </a:cubicBezTo>
                      <a:cubicBezTo>
                        <a:pt x="538" y="536"/>
                        <a:pt x="537" y="535"/>
                        <a:pt x="547" y="515"/>
                      </a:cubicBezTo>
                      <a:cubicBezTo>
                        <a:pt x="562" y="486"/>
                        <a:pt x="581" y="459"/>
                        <a:pt x="590" y="426"/>
                      </a:cubicBezTo>
                      <a:cubicBezTo>
                        <a:pt x="595" y="409"/>
                        <a:pt x="597" y="348"/>
                        <a:pt x="621" y="345"/>
                      </a:cubicBezTo>
                      <a:cubicBezTo>
                        <a:pt x="626" y="344"/>
                        <a:pt x="629" y="346"/>
                        <a:pt x="632" y="349"/>
                      </a:cubicBezTo>
                      <a:cubicBezTo>
                        <a:pt x="636" y="337"/>
                        <a:pt x="640" y="325"/>
                        <a:pt x="637" y="310"/>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4" name="Freeform 38">
                  <a:extLst>
                    <a:ext uri="{FF2B5EF4-FFF2-40B4-BE49-F238E27FC236}">
                      <a16:creationId xmlns:a16="http://schemas.microsoft.com/office/drawing/2014/main" id="{E3E58249-C2C7-D645-A106-8135619FC1D0}"/>
                    </a:ext>
                  </a:extLst>
                </p:cNvPr>
                <p:cNvSpPr>
                  <a:spLocks/>
                </p:cNvSpPr>
                <p:nvPr/>
              </p:nvSpPr>
              <p:spPr bwMode="auto">
                <a:xfrm>
                  <a:off x="3446300" y="7973357"/>
                  <a:ext cx="633030" cy="699570"/>
                </a:xfrm>
                <a:custGeom>
                  <a:avLst/>
                  <a:gdLst>
                    <a:gd name="T0" fmla="*/ 1189 w 1200"/>
                    <a:gd name="T1" fmla="*/ 1287 h 1326"/>
                    <a:gd name="T2" fmla="*/ 1151 w 1200"/>
                    <a:gd name="T3" fmla="*/ 1176 h 1326"/>
                    <a:gd name="T4" fmla="*/ 1107 w 1200"/>
                    <a:gd name="T5" fmla="*/ 1147 h 1326"/>
                    <a:gd name="T6" fmla="*/ 1085 w 1200"/>
                    <a:gd name="T7" fmla="*/ 1106 h 1326"/>
                    <a:gd name="T8" fmla="*/ 1012 w 1200"/>
                    <a:gd name="T9" fmla="*/ 1083 h 1326"/>
                    <a:gd name="T10" fmla="*/ 987 w 1200"/>
                    <a:gd name="T11" fmla="*/ 973 h 1326"/>
                    <a:gd name="T12" fmla="*/ 990 w 1200"/>
                    <a:gd name="T13" fmla="*/ 860 h 1326"/>
                    <a:gd name="T14" fmla="*/ 979 w 1200"/>
                    <a:gd name="T15" fmla="*/ 667 h 1326"/>
                    <a:gd name="T16" fmla="*/ 925 w 1200"/>
                    <a:gd name="T17" fmla="*/ 563 h 1326"/>
                    <a:gd name="T18" fmla="*/ 861 w 1200"/>
                    <a:gd name="T19" fmla="*/ 534 h 1326"/>
                    <a:gd name="T20" fmla="*/ 741 w 1200"/>
                    <a:gd name="T21" fmla="*/ 513 h 1326"/>
                    <a:gd name="T22" fmla="*/ 643 w 1200"/>
                    <a:gd name="T23" fmla="*/ 438 h 1326"/>
                    <a:gd name="T24" fmla="*/ 612 w 1200"/>
                    <a:gd name="T25" fmla="*/ 356 h 1326"/>
                    <a:gd name="T26" fmla="*/ 634 w 1200"/>
                    <a:gd name="T27" fmla="*/ 276 h 1326"/>
                    <a:gd name="T28" fmla="*/ 606 w 1200"/>
                    <a:gd name="T29" fmla="*/ 254 h 1326"/>
                    <a:gd name="T30" fmla="*/ 620 w 1200"/>
                    <a:gd name="T31" fmla="*/ 221 h 1326"/>
                    <a:gd name="T32" fmla="*/ 569 w 1200"/>
                    <a:gd name="T33" fmla="*/ 247 h 1326"/>
                    <a:gd name="T34" fmla="*/ 479 w 1200"/>
                    <a:gd name="T35" fmla="*/ 297 h 1326"/>
                    <a:gd name="T36" fmla="*/ 399 w 1200"/>
                    <a:gd name="T37" fmla="*/ 310 h 1326"/>
                    <a:gd name="T38" fmla="*/ 418 w 1200"/>
                    <a:gd name="T39" fmla="*/ 264 h 1326"/>
                    <a:gd name="T40" fmla="*/ 374 w 1200"/>
                    <a:gd name="T41" fmla="*/ 211 h 1326"/>
                    <a:gd name="T42" fmla="*/ 441 w 1200"/>
                    <a:gd name="T43" fmla="*/ 140 h 1326"/>
                    <a:gd name="T44" fmla="*/ 402 w 1200"/>
                    <a:gd name="T45" fmla="*/ 36 h 1326"/>
                    <a:gd name="T46" fmla="*/ 314 w 1200"/>
                    <a:gd name="T47" fmla="*/ 31 h 1326"/>
                    <a:gd name="T48" fmla="*/ 157 w 1200"/>
                    <a:gd name="T49" fmla="*/ 103 h 1326"/>
                    <a:gd name="T50" fmla="*/ 9 w 1200"/>
                    <a:gd name="T51" fmla="*/ 157 h 1326"/>
                    <a:gd name="T52" fmla="*/ 8 w 1200"/>
                    <a:gd name="T53" fmla="*/ 214 h 1326"/>
                    <a:gd name="T54" fmla="*/ 46 w 1200"/>
                    <a:gd name="T55" fmla="*/ 284 h 1326"/>
                    <a:gd name="T56" fmla="*/ 106 w 1200"/>
                    <a:gd name="T57" fmla="*/ 318 h 1326"/>
                    <a:gd name="T58" fmla="*/ 165 w 1200"/>
                    <a:gd name="T59" fmla="*/ 305 h 1326"/>
                    <a:gd name="T60" fmla="*/ 187 w 1200"/>
                    <a:gd name="T61" fmla="*/ 448 h 1326"/>
                    <a:gd name="T62" fmla="*/ 120 w 1200"/>
                    <a:gd name="T63" fmla="*/ 487 h 1326"/>
                    <a:gd name="T64" fmla="*/ 69 w 1200"/>
                    <a:gd name="T65" fmla="*/ 571 h 1326"/>
                    <a:gd name="T66" fmla="*/ 176 w 1200"/>
                    <a:gd name="T67" fmla="*/ 625 h 1326"/>
                    <a:gd name="T68" fmla="*/ 253 w 1200"/>
                    <a:gd name="T69" fmla="*/ 636 h 1326"/>
                    <a:gd name="T70" fmla="*/ 299 w 1200"/>
                    <a:gd name="T71" fmla="*/ 676 h 1326"/>
                    <a:gd name="T72" fmla="*/ 330 w 1200"/>
                    <a:gd name="T73" fmla="*/ 740 h 1326"/>
                    <a:gd name="T74" fmla="*/ 384 w 1200"/>
                    <a:gd name="T75" fmla="*/ 752 h 1326"/>
                    <a:gd name="T76" fmla="*/ 534 w 1200"/>
                    <a:gd name="T77" fmla="*/ 869 h 1326"/>
                    <a:gd name="T78" fmla="*/ 506 w 1200"/>
                    <a:gd name="T79" fmla="*/ 901 h 1326"/>
                    <a:gd name="T80" fmla="*/ 539 w 1200"/>
                    <a:gd name="T81" fmla="*/ 949 h 1326"/>
                    <a:gd name="T82" fmla="*/ 625 w 1200"/>
                    <a:gd name="T83" fmla="*/ 966 h 1326"/>
                    <a:gd name="T84" fmla="*/ 670 w 1200"/>
                    <a:gd name="T85" fmla="*/ 1046 h 1326"/>
                    <a:gd name="T86" fmla="*/ 720 w 1200"/>
                    <a:gd name="T87" fmla="*/ 1041 h 1326"/>
                    <a:gd name="T88" fmla="*/ 733 w 1200"/>
                    <a:gd name="T89" fmla="*/ 998 h 1326"/>
                    <a:gd name="T90" fmla="*/ 795 w 1200"/>
                    <a:gd name="T91" fmla="*/ 1060 h 1326"/>
                    <a:gd name="T92" fmla="*/ 846 w 1200"/>
                    <a:gd name="T93" fmla="*/ 1152 h 1326"/>
                    <a:gd name="T94" fmla="*/ 880 w 1200"/>
                    <a:gd name="T95" fmla="*/ 1248 h 1326"/>
                    <a:gd name="T96" fmla="*/ 924 w 1200"/>
                    <a:gd name="T97" fmla="*/ 1302 h 1326"/>
                    <a:gd name="T98" fmla="*/ 965 w 1200"/>
                    <a:gd name="T99" fmla="*/ 1316 h 1326"/>
                    <a:gd name="T100" fmla="*/ 1117 w 1200"/>
                    <a:gd name="T101" fmla="*/ 1294 h 1326"/>
                    <a:gd name="T102" fmla="*/ 1192 w 1200"/>
                    <a:gd name="T103" fmla="*/ 1302 h 1326"/>
                    <a:gd name="T104" fmla="*/ 1199 w 1200"/>
                    <a:gd name="T105" fmla="*/ 1287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0" h="1326">
                      <a:moveTo>
                        <a:pt x="1199" y="1287"/>
                      </a:moveTo>
                      <a:cubicBezTo>
                        <a:pt x="1196" y="1287"/>
                        <a:pt x="1192" y="1287"/>
                        <a:pt x="1189" y="1287"/>
                      </a:cubicBezTo>
                      <a:cubicBezTo>
                        <a:pt x="1191" y="1266"/>
                        <a:pt x="1184" y="1250"/>
                        <a:pt x="1176" y="1231"/>
                      </a:cubicBezTo>
                      <a:cubicBezTo>
                        <a:pt x="1170" y="1218"/>
                        <a:pt x="1162" y="1186"/>
                        <a:pt x="1151" y="1176"/>
                      </a:cubicBezTo>
                      <a:cubicBezTo>
                        <a:pt x="1144" y="1169"/>
                        <a:pt x="1133" y="1176"/>
                        <a:pt x="1125" y="1170"/>
                      </a:cubicBezTo>
                      <a:cubicBezTo>
                        <a:pt x="1119" y="1167"/>
                        <a:pt x="1113" y="1152"/>
                        <a:pt x="1107" y="1147"/>
                      </a:cubicBezTo>
                      <a:cubicBezTo>
                        <a:pt x="1097" y="1137"/>
                        <a:pt x="1094" y="1144"/>
                        <a:pt x="1085" y="1131"/>
                      </a:cubicBezTo>
                      <a:cubicBezTo>
                        <a:pt x="1082" y="1127"/>
                        <a:pt x="1085" y="1111"/>
                        <a:pt x="1085" y="1106"/>
                      </a:cubicBezTo>
                      <a:cubicBezTo>
                        <a:pt x="1066" y="1102"/>
                        <a:pt x="1059" y="1122"/>
                        <a:pt x="1040" y="1120"/>
                      </a:cubicBezTo>
                      <a:cubicBezTo>
                        <a:pt x="1016" y="1118"/>
                        <a:pt x="1011" y="1100"/>
                        <a:pt x="1012" y="1083"/>
                      </a:cubicBezTo>
                      <a:cubicBezTo>
                        <a:pt x="1012" y="1067"/>
                        <a:pt x="1024" y="1050"/>
                        <a:pt x="1017" y="1033"/>
                      </a:cubicBezTo>
                      <a:cubicBezTo>
                        <a:pt x="1008" y="1008"/>
                        <a:pt x="983" y="1006"/>
                        <a:pt x="987" y="973"/>
                      </a:cubicBezTo>
                      <a:cubicBezTo>
                        <a:pt x="961" y="981"/>
                        <a:pt x="966" y="916"/>
                        <a:pt x="970" y="901"/>
                      </a:cubicBezTo>
                      <a:cubicBezTo>
                        <a:pt x="973" y="884"/>
                        <a:pt x="985" y="875"/>
                        <a:pt x="990" y="860"/>
                      </a:cubicBezTo>
                      <a:cubicBezTo>
                        <a:pt x="995" y="845"/>
                        <a:pt x="990" y="833"/>
                        <a:pt x="988" y="820"/>
                      </a:cubicBezTo>
                      <a:cubicBezTo>
                        <a:pt x="983" y="773"/>
                        <a:pt x="964" y="714"/>
                        <a:pt x="979" y="667"/>
                      </a:cubicBezTo>
                      <a:cubicBezTo>
                        <a:pt x="989" y="630"/>
                        <a:pt x="996" y="621"/>
                        <a:pt x="962" y="594"/>
                      </a:cubicBezTo>
                      <a:cubicBezTo>
                        <a:pt x="948" y="584"/>
                        <a:pt x="934" y="579"/>
                        <a:pt x="925" y="563"/>
                      </a:cubicBezTo>
                      <a:cubicBezTo>
                        <a:pt x="915" y="546"/>
                        <a:pt x="925" y="538"/>
                        <a:pt x="903" y="532"/>
                      </a:cubicBezTo>
                      <a:cubicBezTo>
                        <a:pt x="890" y="529"/>
                        <a:pt x="875" y="536"/>
                        <a:pt x="861" y="534"/>
                      </a:cubicBezTo>
                      <a:cubicBezTo>
                        <a:pt x="848" y="533"/>
                        <a:pt x="834" y="525"/>
                        <a:pt x="822" y="521"/>
                      </a:cubicBezTo>
                      <a:cubicBezTo>
                        <a:pt x="795" y="512"/>
                        <a:pt x="770" y="515"/>
                        <a:pt x="741" y="513"/>
                      </a:cubicBezTo>
                      <a:cubicBezTo>
                        <a:pt x="709" y="510"/>
                        <a:pt x="681" y="503"/>
                        <a:pt x="665" y="477"/>
                      </a:cubicBezTo>
                      <a:cubicBezTo>
                        <a:pt x="656" y="464"/>
                        <a:pt x="653" y="451"/>
                        <a:pt x="643" y="438"/>
                      </a:cubicBezTo>
                      <a:cubicBezTo>
                        <a:pt x="634" y="425"/>
                        <a:pt x="616" y="415"/>
                        <a:pt x="612" y="399"/>
                      </a:cubicBezTo>
                      <a:cubicBezTo>
                        <a:pt x="608" y="386"/>
                        <a:pt x="616" y="369"/>
                        <a:pt x="612" y="356"/>
                      </a:cubicBezTo>
                      <a:cubicBezTo>
                        <a:pt x="608" y="339"/>
                        <a:pt x="592" y="331"/>
                        <a:pt x="590" y="317"/>
                      </a:cubicBezTo>
                      <a:cubicBezTo>
                        <a:pt x="585" y="287"/>
                        <a:pt x="610" y="281"/>
                        <a:pt x="634" y="276"/>
                      </a:cubicBezTo>
                      <a:cubicBezTo>
                        <a:pt x="631" y="275"/>
                        <a:pt x="628" y="273"/>
                        <a:pt x="624" y="269"/>
                      </a:cubicBezTo>
                      <a:cubicBezTo>
                        <a:pt x="616" y="260"/>
                        <a:pt x="619" y="264"/>
                        <a:pt x="606" y="254"/>
                      </a:cubicBezTo>
                      <a:cubicBezTo>
                        <a:pt x="593" y="245"/>
                        <a:pt x="614" y="239"/>
                        <a:pt x="622" y="236"/>
                      </a:cubicBezTo>
                      <a:cubicBezTo>
                        <a:pt x="630" y="233"/>
                        <a:pt x="623" y="228"/>
                        <a:pt x="620" y="221"/>
                      </a:cubicBezTo>
                      <a:cubicBezTo>
                        <a:pt x="617" y="214"/>
                        <a:pt x="602" y="215"/>
                        <a:pt x="589" y="220"/>
                      </a:cubicBezTo>
                      <a:cubicBezTo>
                        <a:pt x="576" y="226"/>
                        <a:pt x="574" y="239"/>
                        <a:pt x="569" y="247"/>
                      </a:cubicBezTo>
                      <a:cubicBezTo>
                        <a:pt x="557" y="264"/>
                        <a:pt x="554" y="251"/>
                        <a:pt x="529" y="266"/>
                      </a:cubicBezTo>
                      <a:cubicBezTo>
                        <a:pt x="504" y="282"/>
                        <a:pt x="487" y="280"/>
                        <a:pt x="479" y="297"/>
                      </a:cubicBezTo>
                      <a:cubicBezTo>
                        <a:pt x="471" y="314"/>
                        <a:pt x="467" y="333"/>
                        <a:pt x="446" y="328"/>
                      </a:cubicBezTo>
                      <a:cubicBezTo>
                        <a:pt x="425" y="322"/>
                        <a:pt x="416" y="316"/>
                        <a:pt x="399" y="310"/>
                      </a:cubicBezTo>
                      <a:cubicBezTo>
                        <a:pt x="381" y="305"/>
                        <a:pt x="375" y="299"/>
                        <a:pt x="381" y="291"/>
                      </a:cubicBezTo>
                      <a:cubicBezTo>
                        <a:pt x="387" y="284"/>
                        <a:pt x="416" y="284"/>
                        <a:pt x="418" y="264"/>
                      </a:cubicBezTo>
                      <a:cubicBezTo>
                        <a:pt x="420" y="245"/>
                        <a:pt x="402" y="236"/>
                        <a:pt x="379" y="232"/>
                      </a:cubicBezTo>
                      <a:cubicBezTo>
                        <a:pt x="356" y="228"/>
                        <a:pt x="360" y="222"/>
                        <a:pt x="374" y="211"/>
                      </a:cubicBezTo>
                      <a:cubicBezTo>
                        <a:pt x="387" y="199"/>
                        <a:pt x="387" y="195"/>
                        <a:pt x="393" y="178"/>
                      </a:cubicBezTo>
                      <a:cubicBezTo>
                        <a:pt x="399" y="161"/>
                        <a:pt x="404" y="151"/>
                        <a:pt x="441" y="140"/>
                      </a:cubicBezTo>
                      <a:cubicBezTo>
                        <a:pt x="477" y="128"/>
                        <a:pt x="443" y="115"/>
                        <a:pt x="439" y="94"/>
                      </a:cubicBezTo>
                      <a:cubicBezTo>
                        <a:pt x="435" y="73"/>
                        <a:pt x="416" y="52"/>
                        <a:pt x="402" y="36"/>
                      </a:cubicBezTo>
                      <a:cubicBezTo>
                        <a:pt x="389" y="21"/>
                        <a:pt x="389" y="19"/>
                        <a:pt x="368" y="9"/>
                      </a:cubicBezTo>
                      <a:cubicBezTo>
                        <a:pt x="347" y="0"/>
                        <a:pt x="341" y="27"/>
                        <a:pt x="314" y="31"/>
                      </a:cubicBezTo>
                      <a:cubicBezTo>
                        <a:pt x="287" y="34"/>
                        <a:pt x="270" y="31"/>
                        <a:pt x="247" y="46"/>
                      </a:cubicBezTo>
                      <a:cubicBezTo>
                        <a:pt x="224" y="61"/>
                        <a:pt x="195" y="96"/>
                        <a:pt x="157" y="103"/>
                      </a:cubicBezTo>
                      <a:cubicBezTo>
                        <a:pt x="119" y="111"/>
                        <a:pt x="107" y="124"/>
                        <a:pt x="92" y="147"/>
                      </a:cubicBezTo>
                      <a:cubicBezTo>
                        <a:pt x="77" y="170"/>
                        <a:pt x="53" y="165"/>
                        <a:pt x="9" y="157"/>
                      </a:cubicBezTo>
                      <a:cubicBezTo>
                        <a:pt x="7" y="157"/>
                        <a:pt x="4" y="156"/>
                        <a:pt x="2" y="156"/>
                      </a:cubicBezTo>
                      <a:cubicBezTo>
                        <a:pt x="5" y="175"/>
                        <a:pt x="12" y="193"/>
                        <a:pt x="8" y="214"/>
                      </a:cubicBezTo>
                      <a:cubicBezTo>
                        <a:pt x="5" y="234"/>
                        <a:pt x="0" y="232"/>
                        <a:pt x="13" y="248"/>
                      </a:cubicBezTo>
                      <a:cubicBezTo>
                        <a:pt x="24" y="261"/>
                        <a:pt x="40" y="267"/>
                        <a:pt x="46" y="284"/>
                      </a:cubicBezTo>
                      <a:cubicBezTo>
                        <a:pt x="53" y="304"/>
                        <a:pt x="53" y="348"/>
                        <a:pt x="90" y="336"/>
                      </a:cubicBezTo>
                      <a:cubicBezTo>
                        <a:pt x="99" y="332"/>
                        <a:pt x="100" y="321"/>
                        <a:pt x="106" y="318"/>
                      </a:cubicBezTo>
                      <a:cubicBezTo>
                        <a:pt x="112" y="314"/>
                        <a:pt x="119" y="316"/>
                        <a:pt x="126" y="313"/>
                      </a:cubicBezTo>
                      <a:cubicBezTo>
                        <a:pt x="136" y="309"/>
                        <a:pt x="152" y="299"/>
                        <a:pt x="165" y="305"/>
                      </a:cubicBezTo>
                      <a:cubicBezTo>
                        <a:pt x="186" y="315"/>
                        <a:pt x="175" y="351"/>
                        <a:pt x="174" y="372"/>
                      </a:cubicBezTo>
                      <a:cubicBezTo>
                        <a:pt x="172" y="394"/>
                        <a:pt x="195" y="429"/>
                        <a:pt x="187" y="448"/>
                      </a:cubicBezTo>
                      <a:cubicBezTo>
                        <a:pt x="182" y="459"/>
                        <a:pt x="166" y="463"/>
                        <a:pt x="157" y="469"/>
                      </a:cubicBezTo>
                      <a:cubicBezTo>
                        <a:pt x="143" y="479"/>
                        <a:pt x="142" y="492"/>
                        <a:pt x="120" y="487"/>
                      </a:cubicBezTo>
                      <a:cubicBezTo>
                        <a:pt x="94" y="480"/>
                        <a:pt x="74" y="439"/>
                        <a:pt x="69" y="495"/>
                      </a:cubicBezTo>
                      <a:cubicBezTo>
                        <a:pt x="68" y="511"/>
                        <a:pt x="62" y="556"/>
                        <a:pt x="69" y="571"/>
                      </a:cubicBezTo>
                      <a:cubicBezTo>
                        <a:pt x="75" y="582"/>
                        <a:pt x="124" y="605"/>
                        <a:pt x="139" y="611"/>
                      </a:cubicBezTo>
                      <a:cubicBezTo>
                        <a:pt x="152" y="618"/>
                        <a:pt x="164" y="616"/>
                        <a:pt x="176" y="625"/>
                      </a:cubicBezTo>
                      <a:cubicBezTo>
                        <a:pt x="187" y="632"/>
                        <a:pt x="191" y="648"/>
                        <a:pt x="198" y="657"/>
                      </a:cubicBezTo>
                      <a:cubicBezTo>
                        <a:pt x="229" y="699"/>
                        <a:pt x="221" y="646"/>
                        <a:pt x="253" y="636"/>
                      </a:cubicBezTo>
                      <a:cubicBezTo>
                        <a:pt x="265" y="632"/>
                        <a:pt x="279" y="635"/>
                        <a:pt x="289" y="643"/>
                      </a:cubicBezTo>
                      <a:cubicBezTo>
                        <a:pt x="303" y="655"/>
                        <a:pt x="294" y="661"/>
                        <a:pt x="299" y="676"/>
                      </a:cubicBezTo>
                      <a:cubicBezTo>
                        <a:pt x="303" y="688"/>
                        <a:pt x="311" y="690"/>
                        <a:pt x="320" y="704"/>
                      </a:cubicBezTo>
                      <a:cubicBezTo>
                        <a:pt x="324" y="711"/>
                        <a:pt x="326" y="730"/>
                        <a:pt x="330" y="740"/>
                      </a:cubicBezTo>
                      <a:cubicBezTo>
                        <a:pt x="337" y="753"/>
                        <a:pt x="332" y="762"/>
                        <a:pt x="351" y="767"/>
                      </a:cubicBezTo>
                      <a:cubicBezTo>
                        <a:pt x="371" y="773"/>
                        <a:pt x="369" y="760"/>
                        <a:pt x="384" y="752"/>
                      </a:cubicBezTo>
                      <a:cubicBezTo>
                        <a:pt x="418" y="735"/>
                        <a:pt x="426" y="750"/>
                        <a:pt x="428" y="782"/>
                      </a:cubicBezTo>
                      <a:cubicBezTo>
                        <a:pt x="466" y="784"/>
                        <a:pt x="584" y="808"/>
                        <a:pt x="534" y="869"/>
                      </a:cubicBezTo>
                      <a:cubicBezTo>
                        <a:pt x="523" y="883"/>
                        <a:pt x="507" y="888"/>
                        <a:pt x="496" y="899"/>
                      </a:cubicBezTo>
                      <a:cubicBezTo>
                        <a:pt x="499" y="899"/>
                        <a:pt x="503" y="899"/>
                        <a:pt x="506" y="901"/>
                      </a:cubicBezTo>
                      <a:cubicBezTo>
                        <a:pt x="518" y="906"/>
                        <a:pt x="524" y="911"/>
                        <a:pt x="528" y="924"/>
                      </a:cubicBezTo>
                      <a:cubicBezTo>
                        <a:pt x="533" y="937"/>
                        <a:pt x="529" y="940"/>
                        <a:pt x="539" y="949"/>
                      </a:cubicBezTo>
                      <a:cubicBezTo>
                        <a:pt x="548" y="956"/>
                        <a:pt x="559" y="956"/>
                        <a:pt x="569" y="956"/>
                      </a:cubicBezTo>
                      <a:cubicBezTo>
                        <a:pt x="584" y="957"/>
                        <a:pt x="613" y="956"/>
                        <a:pt x="625" y="966"/>
                      </a:cubicBezTo>
                      <a:cubicBezTo>
                        <a:pt x="641" y="979"/>
                        <a:pt x="636" y="1013"/>
                        <a:pt x="646" y="1029"/>
                      </a:cubicBezTo>
                      <a:cubicBezTo>
                        <a:pt x="654" y="1041"/>
                        <a:pt x="659" y="1039"/>
                        <a:pt x="670" y="1046"/>
                      </a:cubicBezTo>
                      <a:cubicBezTo>
                        <a:pt x="682" y="1052"/>
                        <a:pt x="682" y="1065"/>
                        <a:pt x="690" y="1071"/>
                      </a:cubicBezTo>
                      <a:cubicBezTo>
                        <a:pt x="709" y="1087"/>
                        <a:pt x="729" y="1061"/>
                        <a:pt x="720" y="1041"/>
                      </a:cubicBezTo>
                      <a:cubicBezTo>
                        <a:pt x="715" y="1028"/>
                        <a:pt x="701" y="1034"/>
                        <a:pt x="703" y="1015"/>
                      </a:cubicBezTo>
                      <a:cubicBezTo>
                        <a:pt x="706" y="999"/>
                        <a:pt x="719" y="999"/>
                        <a:pt x="733" y="998"/>
                      </a:cubicBezTo>
                      <a:cubicBezTo>
                        <a:pt x="776" y="998"/>
                        <a:pt x="755" y="1019"/>
                        <a:pt x="766" y="1043"/>
                      </a:cubicBezTo>
                      <a:cubicBezTo>
                        <a:pt x="772" y="1055"/>
                        <a:pt x="787" y="1052"/>
                        <a:pt x="795" y="1060"/>
                      </a:cubicBezTo>
                      <a:cubicBezTo>
                        <a:pt x="805" y="1068"/>
                        <a:pt x="807" y="1083"/>
                        <a:pt x="811" y="1094"/>
                      </a:cubicBezTo>
                      <a:cubicBezTo>
                        <a:pt x="820" y="1116"/>
                        <a:pt x="835" y="1133"/>
                        <a:pt x="846" y="1152"/>
                      </a:cubicBezTo>
                      <a:cubicBezTo>
                        <a:pt x="858" y="1172"/>
                        <a:pt x="881" y="1186"/>
                        <a:pt x="885" y="1209"/>
                      </a:cubicBezTo>
                      <a:cubicBezTo>
                        <a:pt x="888" y="1224"/>
                        <a:pt x="884" y="1236"/>
                        <a:pt x="880" y="1248"/>
                      </a:cubicBezTo>
                      <a:cubicBezTo>
                        <a:pt x="886" y="1255"/>
                        <a:pt x="887" y="1268"/>
                        <a:pt x="890" y="1275"/>
                      </a:cubicBezTo>
                      <a:cubicBezTo>
                        <a:pt x="899" y="1298"/>
                        <a:pt x="898" y="1300"/>
                        <a:pt x="924" y="1302"/>
                      </a:cubicBezTo>
                      <a:cubicBezTo>
                        <a:pt x="931" y="1303"/>
                        <a:pt x="940" y="1300"/>
                        <a:pt x="947" y="1302"/>
                      </a:cubicBezTo>
                      <a:cubicBezTo>
                        <a:pt x="957" y="1305"/>
                        <a:pt x="956" y="1312"/>
                        <a:pt x="965" y="1316"/>
                      </a:cubicBezTo>
                      <a:cubicBezTo>
                        <a:pt x="980" y="1324"/>
                        <a:pt x="993" y="1326"/>
                        <a:pt x="1010" y="1322"/>
                      </a:cubicBezTo>
                      <a:cubicBezTo>
                        <a:pt x="1055" y="1314"/>
                        <a:pt x="1073" y="1261"/>
                        <a:pt x="1117" y="1294"/>
                      </a:cubicBezTo>
                      <a:cubicBezTo>
                        <a:pt x="1133" y="1307"/>
                        <a:pt x="1146" y="1326"/>
                        <a:pt x="1170" y="1320"/>
                      </a:cubicBezTo>
                      <a:cubicBezTo>
                        <a:pt x="1184" y="1316"/>
                        <a:pt x="1182" y="1311"/>
                        <a:pt x="1192" y="1302"/>
                      </a:cubicBezTo>
                      <a:cubicBezTo>
                        <a:pt x="1195" y="1299"/>
                        <a:pt x="1198" y="1297"/>
                        <a:pt x="1200" y="1294"/>
                      </a:cubicBezTo>
                      <a:cubicBezTo>
                        <a:pt x="1200" y="1292"/>
                        <a:pt x="1199" y="1290"/>
                        <a:pt x="1199" y="1287"/>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 name="Freeform 39">
                  <a:extLst>
                    <a:ext uri="{FF2B5EF4-FFF2-40B4-BE49-F238E27FC236}">
                      <a16:creationId xmlns:a16="http://schemas.microsoft.com/office/drawing/2014/main" id="{C62C4265-8150-0846-94A7-C57A10A475CF}"/>
                    </a:ext>
                  </a:extLst>
                </p:cNvPr>
                <p:cNvSpPr>
                  <a:spLocks/>
                </p:cNvSpPr>
                <p:nvPr/>
              </p:nvSpPr>
              <p:spPr bwMode="auto">
                <a:xfrm>
                  <a:off x="2602930" y="8250238"/>
                  <a:ext cx="611370" cy="597749"/>
                </a:xfrm>
                <a:custGeom>
                  <a:avLst/>
                  <a:gdLst>
                    <a:gd name="T0" fmla="*/ 1065 w 1159"/>
                    <a:gd name="T1" fmla="*/ 184 h 1133"/>
                    <a:gd name="T2" fmla="*/ 951 w 1159"/>
                    <a:gd name="T3" fmla="*/ 207 h 1133"/>
                    <a:gd name="T4" fmla="*/ 897 w 1159"/>
                    <a:gd name="T5" fmla="*/ 183 h 1133"/>
                    <a:gd name="T6" fmla="*/ 884 w 1159"/>
                    <a:gd name="T7" fmla="*/ 122 h 1133"/>
                    <a:gd name="T8" fmla="*/ 748 w 1159"/>
                    <a:gd name="T9" fmla="*/ 13 h 1133"/>
                    <a:gd name="T10" fmla="*/ 650 w 1159"/>
                    <a:gd name="T11" fmla="*/ 66 h 1133"/>
                    <a:gd name="T12" fmla="*/ 550 w 1159"/>
                    <a:gd name="T13" fmla="*/ 115 h 1133"/>
                    <a:gd name="T14" fmla="*/ 510 w 1159"/>
                    <a:gd name="T15" fmla="*/ 59 h 1133"/>
                    <a:gd name="T16" fmla="*/ 302 w 1159"/>
                    <a:gd name="T17" fmla="*/ 54 h 1133"/>
                    <a:gd name="T18" fmla="*/ 271 w 1159"/>
                    <a:gd name="T19" fmla="*/ 138 h 1133"/>
                    <a:gd name="T20" fmla="*/ 250 w 1159"/>
                    <a:gd name="T21" fmla="*/ 176 h 1133"/>
                    <a:gd name="T22" fmla="*/ 211 w 1159"/>
                    <a:gd name="T23" fmla="*/ 217 h 1133"/>
                    <a:gd name="T24" fmla="*/ 129 w 1159"/>
                    <a:gd name="T25" fmla="*/ 242 h 1133"/>
                    <a:gd name="T26" fmla="*/ 93 w 1159"/>
                    <a:gd name="T27" fmla="*/ 296 h 1133"/>
                    <a:gd name="T28" fmla="*/ 12 w 1159"/>
                    <a:gd name="T29" fmla="*/ 351 h 1133"/>
                    <a:gd name="T30" fmla="*/ 7 w 1159"/>
                    <a:gd name="T31" fmla="*/ 381 h 1133"/>
                    <a:gd name="T32" fmla="*/ 20 w 1159"/>
                    <a:gd name="T33" fmla="*/ 534 h 1133"/>
                    <a:gd name="T34" fmla="*/ 68 w 1159"/>
                    <a:gd name="T35" fmla="*/ 644 h 1133"/>
                    <a:gd name="T36" fmla="*/ 108 w 1159"/>
                    <a:gd name="T37" fmla="*/ 807 h 1133"/>
                    <a:gd name="T38" fmla="*/ 123 w 1159"/>
                    <a:gd name="T39" fmla="*/ 925 h 1133"/>
                    <a:gd name="T40" fmla="*/ 194 w 1159"/>
                    <a:gd name="T41" fmla="*/ 1045 h 1133"/>
                    <a:gd name="T42" fmla="*/ 185 w 1159"/>
                    <a:gd name="T43" fmla="*/ 1103 h 1133"/>
                    <a:gd name="T44" fmla="*/ 258 w 1159"/>
                    <a:gd name="T45" fmla="*/ 1092 h 1133"/>
                    <a:gd name="T46" fmla="*/ 320 w 1159"/>
                    <a:gd name="T47" fmla="*/ 1072 h 1133"/>
                    <a:gd name="T48" fmla="*/ 495 w 1159"/>
                    <a:gd name="T49" fmla="*/ 1095 h 1133"/>
                    <a:gd name="T50" fmla="*/ 621 w 1159"/>
                    <a:gd name="T51" fmla="*/ 1107 h 1133"/>
                    <a:gd name="T52" fmla="*/ 729 w 1159"/>
                    <a:gd name="T53" fmla="*/ 1013 h 1133"/>
                    <a:gd name="T54" fmla="*/ 861 w 1159"/>
                    <a:gd name="T55" fmla="*/ 929 h 1133"/>
                    <a:gd name="T56" fmla="*/ 981 w 1159"/>
                    <a:gd name="T57" fmla="*/ 834 h 1133"/>
                    <a:gd name="T58" fmla="*/ 1045 w 1159"/>
                    <a:gd name="T59" fmla="*/ 785 h 1133"/>
                    <a:gd name="T60" fmla="*/ 1053 w 1159"/>
                    <a:gd name="T61" fmla="*/ 682 h 1133"/>
                    <a:gd name="T62" fmla="*/ 1009 w 1159"/>
                    <a:gd name="T63" fmla="*/ 567 h 1133"/>
                    <a:gd name="T64" fmla="*/ 984 w 1159"/>
                    <a:gd name="T65" fmla="*/ 519 h 1133"/>
                    <a:gd name="T66" fmla="*/ 1001 w 1159"/>
                    <a:gd name="T67" fmla="*/ 425 h 1133"/>
                    <a:gd name="T68" fmla="*/ 1053 w 1159"/>
                    <a:gd name="T69" fmla="*/ 333 h 1133"/>
                    <a:gd name="T70" fmla="*/ 1093 w 1159"/>
                    <a:gd name="T71" fmla="*/ 271 h 1133"/>
                    <a:gd name="T72" fmla="*/ 1137 w 1159"/>
                    <a:gd name="T73" fmla="*/ 238 h 1133"/>
                    <a:gd name="T74" fmla="*/ 1144 w 1159"/>
                    <a:gd name="T75" fmla="*/ 153 h 1133"/>
                    <a:gd name="T76" fmla="*/ 1128 w 1159"/>
                    <a:gd name="T77" fmla="*/ 140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9" h="1133">
                      <a:moveTo>
                        <a:pt x="1128" y="140"/>
                      </a:moveTo>
                      <a:cubicBezTo>
                        <a:pt x="1099" y="145"/>
                        <a:pt x="1089" y="177"/>
                        <a:pt x="1065" y="184"/>
                      </a:cubicBezTo>
                      <a:cubicBezTo>
                        <a:pt x="1043" y="191"/>
                        <a:pt x="1013" y="183"/>
                        <a:pt x="990" y="188"/>
                      </a:cubicBezTo>
                      <a:cubicBezTo>
                        <a:pt x="970" y="192"/>
                        <a:pt x="963" y="193"/>
                        <a:pt x="951" y="207"/>
                      </a:cubicBezTo>
                      <a:cubicBezTo>
                        <a:pt x="940" y="218"/>
                        <a:pt x="941" y="218"/>
                        <a:pt x="926" y="220"/>
                      </a:cubicBezTo>
                      <a:cubicBezTo>
                        <a:pt x="888" y="226"/>
                        <a:pt x="903" y="208"/>
                        <a:pt x="897" y="183"/>
                      </a:cubicBezTo>
                      <a:cubicBezTo>
                        <a:pt x="895" y="172"/>
                        <a:pt x="886" y="164"/>
                        <a:pt x="884" y="153"/>
                      </a:cubicBezTo>
                      <a:cubicBezTo>
                        <a:pt x="882" y="143"/>
                        <a:pt x="885" y="132"/>
                        <a:pt x="884" y="122"/>
                      </a:cubicBezTo>
                      <a:cubicBezTo>
                        <a:pt x="876" y="58"/>
                        <a:pt x="789" y="62"/>
                        <a:pt x="742" y="59"/>
                      </a:cubicBezTo>
                      <a:cubicBezTo>
                        <a:pt x="742" y="49"/>
                        <a:pt x="752" y="20"/>
                        <a:pt x="748" y="13"/>
                      </a:cubicBezTo>
                      <a:cubicBezTo>
                        <a:pt x="738" y="0"/>
                        <a:pt x="701" y="12"/>
                        <a:pt x="691" y="18"/>
                      </a:cubicBezTo>
                      <a:cubicBezTo>
                        <a:pt x="667" y="31"/>
                        <a:pt x="673" y="55"/>
                        <a:pt x="650" y="66"/>
                      </a:cubicBezTo>
                      <a:cubicBezTo>
                        <a:pt x="628" y="77"/>
                        <a:pt x="607" y="64"/>
                        <a:pt x="595" y="90"/>
                      </a:cubicBezTo>
                      <a:cubicBezTo>
                        <a:pt x="586" y="108"/>
                        <a:pt x="577" y="137"/>
                        <a:pt x="550" y="115"/>
                      </a:cubicBezTo>
                      <a:cubicBezTo>
                        <a:pt x="542" y="108"/>
                        <a:pt x="541" y="95"/>
                        <a:pt x="535" y="86"/>
                      </a:cubicBezTo>
                      <a:cubicBezTo>
                        <a:pt x="529" y="78"/>
                        <a:pt x="517" y="66"/>
                        <a:pt x="510" y="59"/>
                      </a:cubicBezTo>
                      <a:cubicBezTo>
                        <a:pt x="474" y="30"/>
                        <a:pt x="406" y="27"/>
                        <a:pt x="361" y="25"/>
                      </a:cubicBezTo>
                      <a:cubicBezTo>
                        <a:pt x="340" y="24"/>
                        <a:pt x="310" y="32"/>
                        <a:pt x="302" y="54"/>
                      </a:cubicBezTo>
                      <a:cubicBezTo>
                        <a:pt x="295" y="72"/>
                        <a:pt x="306" y="96"/>
                        <a:pt x="297" y="115"/>
                      </a:cubicBezTo>
                      <a:cubicBezTo>
                        <a:pt x="292" y="126"/>
                        <a:pt x="282" y="135"/>
                        <a:pt x="271" y="138"/>
                      </a:cubicBezTo>
                      <a:cubicBezTo>
                        <a:pt x="262" y="141"/>
                        <a:pt x="244" y="136"/>
                        <a:pt x="238" y="147"/>
                      </a:cubicBezTo>
                      <a:cubicBezTo>
                        <a:pt x="232" y="158"/>
                        <a:pt x="248" y="167"/>
                        <a:pt x="250" y="176"/>
                      </a:cubicBezTo>
                      <a:cubicBezTo>
                        <a:pt x="252" y="191"/>
                        <a:pt x="244" y="190"/>
                        <a:pt x="236" y="200"/>
                      </a:cubicBezTo>
                      <a:cubicBezTo>
                        <a:pt x="225" y="213"/>
                        <a:pt x="228" y="214"/>
                        <a:pt x="211" y="217"/>
                      </a:cubicBezTo>
                      <a:cubicBezTo>
                        <a:pt x="200" y="218"/>
                        <a:pt x="186" y="217"/>
                        <a:pt x="175" y="217"/>
                      </a:cubicBezTo>
                      <a:cubicBezTo>
                        <a:pt x="148" y="215"/>
                        <a:pt x="123" y="208"/>
                        <a:pt x="129" y="242"/>
                      </a:cubicBezTo>
                      <a:cubicBezTo>
                        <a:pt x="132" y="258"/>
                        <a:pt x="150" y="285"/>
                        <a:pt x="127" y="295"/>
                      </a:cubicBezTo>
                      <a:cubicBezTo>
                        <a:pt x="118" y="300"/>
                        <a:pt x="102" y="291"/>
                        <a:pt x="93" y="296"/>
                      </a:cubicBezTo>
                      <a:cubicBezTo>
                        <a:pt x="78" y="303"/>
                        <a:pt x="82" y="311"/>
                        <a:pt x="61" y="312"/>
                      </a:cubicBezTo>
                      <a:cubicBezTo>
                        <a:pt x="26" y="315"/>
                        <a:pt x="23" y="320"/>
                        <a:pt x="12" y="351"/>
                      </a:cubicBezTo>
                      <a:cubicBezTo>
                        <a:pt x="9" y="359"/>
                        <a:pt x="5" y="367"/>
                        <a:pt x="0" y="375"/>
                      </a:cubicBezTo>
                      <a:cubicBezTo>
                        <a:pt x="3" y="377"/>
                        <a:pt x="5" y="379"/>
                        <a:pt x="7" y="381"/>
                      </a:cubicBezTo>
                      <a:cubicBezTo>
                        <a:pt x="25" y="402"/>
                        <a:pt x="43" y="432"/>
                        <a:pt x="38" y="460"/>
                      </a:cubicBezTo>
                      <a:cubicBezTo>
                        <a:pt x="33" y="487"/>
                        <a:pt x="20" y="504"/>
                        <a:pt x="20" y="534"/>
                      </a:cubicBezTo>
                      <a:cubicBezTo>
                        <a:pt x="20" y="570"/>
                        <a:pt x="33" y="579"/>
                        <a:pt x="50" y="608"/>
                      </a:cubicBezTo>
                      <a:cubicBezTo>
                        <a:pt x="57" y="620"/>
                        <a:pt x="61" y="633"/>
                        <a:pt x="68" y="644"/>
                      </a:cubicBezTo>
                      <a:cubicBezTo>
                        <a:pt x="77" y="657"/>
                        <a:pt x="93" y="668"/>
                        <a:pt x="101" y="682"/>
                      </a:cubicBezTo>
                      <a:cubicBezTo>
                        <a:pt x="122" y="722"/>
                        <a:pt x="86" y="765"/>
                        <a:pt x="108" y="807"/>
                      </a:cubicBezTo>
                      <a:cubicBezTo>
                        <a:pt x="119" y="829"/>
                        <a:pt x="128" y="839"/>
                        <a:pt x="127" y="866"/>
                      </a:cubicBezTo>
                      <a:cubicBezTo>
                        <a:pt x="127" y="887"/>
                        <a:pt x="115" y="906"/>
                        <a:pt x="123" y="925"/>
                      </a:cubicBezTo>
                      <a:cubicBezTo>
                        <a:pt x="132" y="946"/>
                        <a:pt x="157" y="963"/>
                        <a:pt x="170" y="983"/>
                      </a:cubicBezTo>
                      <a:cubicBezTo>
                        <a:pt x="183" y="1006"/>
                        <a:pt x="193" y="1018"/>
                        <a:pt x="194" y="1045"/>
                      </a:cubicBezTo>
                      <a:cubicBezTo>
                        <a:pt x="195" y="1067"/>
                        <a:pt x="192" y="1083"/>
                        <a:pt x="185" y="1102"/>
                      </a:cubicBezTo>
                      <a:cubicBezTo>
                        <a:pt x="185" y="1102"/>
                        <a:pt x="185" y="1103"/>
                        <a:pt x="185" y="1103"/>
                      </a:cubicBezTo>
                      <a:cubicBezTo>
                        <a:pt x="197" y="1108"/>
                        <a:pt x="208" y="1117"/>
                        <a:pt x="216" y="1120"/>
                      </a:cubicBezTo>
                      <a:cubicBezTo>
                        <a:pt x="247" y="1133"/>
                        <a:pt x="238" y="1104"/>
                        <a:pt x="258" y="1092"/>
                      </a:cubicBezTo>
                      <a:cubicBezTo>
                        <a:pt x="266" y="1088"/>
                        <a:pt x="276" y="1090"/>
                        <a:pt x="285" y="1089"/>
                      </a:cubicBezTo>
                      <a:cubicBezTo>
                        <a:pt x="299" y="1087"/>
                        <a:pt x="310" y="1081"/>
                        <a:pt x="320" y="1072"/>
                      </a:cubicBezTo>
                      <a:cubicBezTo>
                        <a:pt x="358" y="1040"/>
                        <a:pt x="365" y="1051"/>
                        <a:pt x="405" y="1036"/>
                      </a:cubicBezTo>
                      <a:cubicBezTo>
                        <a:pt x="445" y="1021"/>
                        <a:pt x="474" y="1066"/>
                        <a:pt x="495" y="1095"/>
                      </a:cubicBezTo>
                      <a:cubicBezTo>
                        <a:pt x="516" y="1125"/>
                        <a:pt x="528" y="1113"/>
                        <a:pt x="541" y="1093"/>
                      </a:cubicBezTo>
                      <a:cubicBezTo>
                        <a:pt x="553" y="1072"/>
                        <a:pt x="588" y="1090"/>
                        <a:pt x="621" y="1107"/>
                      </a:cubicBezTo>
                      <a:cubicBezTo>
                        <a:pt x="655" y="1124"/>
                        <a:pt x="676" y="1107"/>
                        <a:pt x="707" y="1087"/>
                      </a:cubicBezTo>
                      <a:cubicBezTo>
                        <a:pt x="737" y="1067"/>
                        <a:pt x="732" y="1037"/>
                        <a:pt x="729" y="1013"/>
                      </a:cubicBezTo>
                      <a:cubicBezTo>
                        <a:pt x="726" y="989"/>
                        <a:pt x="749" y="979"/>
                        <a:pt x="770" y="956"/>
                      </a:cubicBezTo>
                      <a:cubicBezTo>
                        <a:pt x="796" y="927"/>
                        <a:pt x="838" y="936"/>
                        <a:pt x="861" y="929"/>
                      </a:cubicBezTo>
                      <a:cubicBezTo>
                        <a:pt x="884" y="921"/>
                        <a:pt x="905" y="916"/>
                        <a:pt x="916" y="880"/>
                      </a:cubicBezTo>
                      <a:cubicBezTo>
                        <a:pt x="926" y="843"/>
                        <a:pt x="940" y="841"/>
                        <a:pt x="981" y="834"/>
                      </a:cubicBezTo>
                      <a:cubicBezTo>
                        <a:pt x="1017" y="828"/>
                        <a:pt x="1025" y="816"/>
                        <a:pt x="1049" y="808"/>
                      </a:cubicBezTo>
                      <a:cubicBezTo>
                        <a:pt x="1047" y="801"/>
                        <a:pt x="1045" y="794"/>
                        <a:pt x="1045" y="785"/>
                      </a:cubicBezTo>
                      <a:cubicBezTo>
                        <a:pt x="1045" y="766"/>
                        <a:pt x="1053" y="751"/>
                        <a:pt x="1055" y="734"/>
                      </a:cubicBezTo>
                      <a:cubicBezTo>
                        <a:pt x="1057" y="720"/>
                        <a:pt x="1058" y="695"/>
                        <a:pt x="1053" y="682"/>
                      </a:cubicBezTo>
                      <a:cubicBezTo>
                        <a:pt x="1044" y="657"/>
                        <a:pt x="1029" y="664"/>
                        <a:pt x="1009" y="656"/>
                      </a:cubicBezTo>
                      <a:cubicBezTo>
                        <a:pt x="964" y="638"/>
                        <a:pt x="1006" y="597"/>
                        <a:pt x="1009" y="567"/>
                      </a:cubicBezTo>
                      <a:cubicBezTo>
                        <a:pt x="1010" y="558"/>
                        <a:pt x="1011" y="544"/>
                        <a:pt x="1007" y="537"/>
                      </a:cubicBezTo>
                      <a:cubicBezTo>
                        <a:pt x="1003" y="528"/>
                        <a:pt x="986" y="527"/>
                        <a:pt x="984" y="519"/>
                      </a:cubicBezTo>
                      <a:cubicBezTo>
                        <a:pt x="981" y="506"/>
                        <a:pt x="994" y="489"/>
                        <a:pt x="996" y="477"/>
                      </a:cubicBezTo>
                      <a:cubicBezTo>
                        <a:pt x="1000" y="459"/>
                        <a:pt x="996" y="442"/>
                        <a:pt x="1001" y="425"/>
                      </a:cubicBezTo>
                      <a:cubicBezTo>
                        <a:pt x="1008" y="398"/>
                        <a:pt x="1028" y="405"/>
                        <a:pt x="1040" y="386"/>
                      </a:cubicBezTo>
                      <a:cubicBezTo>
                        <a:pt x="1050" y="370"/>
                        <a:pt x="1037" y="348"/>
                        <a:pt x="1053" y="333"/>
                      </a:cubicBezTo>
                      <a:cubicBezTo>
                        <a:pt x="1071" y="315"/>
                        <a:pt x="1082" y="328"/>
                        <a:pt x="1088" y="296"/>
                      </a:cubicBezTo>
                      <a:cubicBezTo>
                        <a:pt x="1090" y="289"/>
                        <a:pt x="1089" y="278"/>
                        <a:pt x="1093" y="271"/>
                      </a:cubicBezTo>
                      <a:cubicBezTo>
                        <a:pt x="1103" y="255"/>
                        <a:pt x="1103" y="265"/>
                        <a:pt x="1118" y="256"/>
                      </a:cubicBezTo>
                      <a:cubicBezTo>
                        <a:pt x="1130" y="249"/>
                        <a:pt x="1137" y="256"/>
                        <a:pt x="1137" y="238"/>
                      </a:cubicBezTo>
                      <a:cubicBezTo>
                        <a:pt x="1137" y="220"/>
                        <a:pt x="1123" y="225"/>
                        <a:pt x="1116" y="214"/>
                      </a:cubicBezTo>
                      <a:cubicBezTo>
                        <a:pt x="1101" y="189"/>
                        <a:pt x="1118" y="159"/>
                        <a:pt x="1144" y="153"/>
                      </a:cubicBezTo>
                      <a:cubicBezTo>
                        <a:pt x="1149" y="152"/>
                        <a:pt x="1154" y="153"/>
                        <a:pt x="1159" y="153"/>
                      </a:cubicBezTo>
                      <a:cubicBezTo>
                        <a:pt x="1150" y="145"/>
                        <a:pt x="1141" y="138"/>
                        <a:pt x="1128" y="140"/>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6" name="Freeform 40">
                  <a:extLst>
                    <a:ext uri="{FF2B5EF4-FFF2-40B4-BE49-F238E27FC236}">
                      <a16:creationId xmlns:a16="http://schemas.microsoft.com/office/drawing/2014/main" id="{62E70F43-BB98-D34E-ADF6-AD1239F4C41C}"/>
                    </a:ext>
                  </a:extLst>
                </p:cNvPr>
                <p:cNvSpPr>
                  <a:spLocks/>
                </p:cNvSpPr>
                <p:nvPr/>
              </p:nvSpPr>
              <p:spPr bwMode="auto">
                <a:xfrm>
                  <a:off x="2499994" y="8085226"/>
                  <a:ext cx="760081" cy="362848"/>
                </a:xfrm>
                <a:custGeom>
                  <a:avLst/>
                  <a:gdLst>
                    <a:gd name="T0" fmla="*/ 1406 w 1441"/>
                    <a:gd name="T1" fmla="*/ 287 h 688"/>
                    <a:gd name="T2" fmla="*/ 1347 w 1441"/>
                    <a:gd name="T3" fmla="*/ 140 h 688"/>
                    <a:gd name="T4" fmla="*/ 1334 w 1441"/>
                    <a:gd name="T5" fmla="*/ 47 h 688"/>
                    <a:gd name="T6" fmla="*/ 1306 w 1441"/>
                    <a:gd name="T7" fmla="*/ 0 h 688"/>
                    <a:gd name="T8" fmla="*/ 1161 w 1441"/>
                    <a:gd name="T9" fmla="*/ 77 h 688"/>
                    <a:gd name="T10" fmla="*/ 778 w 1441"/>
                    <a:gd name="T11" fmla="*/ 133 h 688"/>
                    <a:gd name="T12" fmla="*/ 406 w 1441"/>
                    <a:gd name="T13" fmla="*/ 131 h 688"/>
                    <a:gd name="T14" fmla="*/ 299 w 1441"/>
                    <a:gd name="T15" fmla="*/ 183 h 688"/>
                    <a:gd name="T16" fmla="*/ 210 w 1441"/>
                    <a:gd name="T17" fmla="*/ 68 h 688"/>
                    <a:gd name="T18" fmla="*/ 131 w 1441"/>
                    <a:gd name="T19" fmla="*/ 152 h 688"/>
                    <a:gd name="T20" fmla="*/ 215 w 1441"/>
                    <a:gd name="T21" fmla="*/ 359 h 688"/>
                    <a:gd name="T22" fmla="*/ 116 w 1441"/>
                    <a:gd name="T23" fmla="*/ 457 h 688"/>
                    <a:gd name="T24" fmla="*/ 95 w 1441"/>
                    <a:gd name="T25" fmla="*/ 512 h 688"/>
                    <a:gd name="T26" fmla="*/ 134 w 1441"/>
                    <a:gd name="T27" fmla="*/ 665 h 688"/>
                    <a:gd name="T28" fmla="*/ 207 w 1441"/>
                    <a:gd name="T29" fmla="*/ 664 h 688"/>
                    <a:gd name="T30" fmla="*/ 288 w 1441"/>
                    <a:gd name="T31" fmla="*/ 609 h 688"/>
                    <a:gd name="T32" fmla="*/ 324 w 1441"/>
                    <a:gd name="T33" fmla="*/ 555 h 688"/>
                    <a:gd name="T34" fmla="*/ 406 w 1441"/>
                    <a:gd name="T35" fmla="*/ 530 h 688"/>
                    <a:gd name="T36" fmla="*/ 445 w 1441"/>
                    <a:gd name="T37" fmla="*/ 489 h 688"/>
                    <a:gd name="T38" fmla="*/ 466 w 1441"/>
                    <a:gd name="T39" fmla="*/ 451 h 688"/>
                    <a:gd name="T40" fmla="*/ 497 w 1441"/>
                    <a:gd name="T41" fmla="*/ 367 h 688"/>
                    <a:gd name="T42" fmla="*/ 705 w 1441"/>
                    <a:gd name="T43" fmla="*/ 372 h 688"/>
                    <a:gd name="T44" fmla="*/ 745 w 1441"/>
                    <a:gd name="T45" fmla="*/ 428 h 688"/>
                    <a:gd name="T46" fmla="*/ 845 w 1441"/>
                    <a:gd name="T47" fmla="*/ 379 h 688"/>
                    <a:gd name="T48" fmla="*/ 943 w 1441"/>
                    <a:gd name="T49" fmla="*/ 326 h 688"/>
                    <a:gd name="T50" fmla="*/ 1079 w 1441"/>
                    <a:gd name="T51" fmla="*/ 435 h 688"/>
                    <a:gd name="T52" fmla="*/ 1092 w 1441"/>
                    <a:gd name="T53" fmla="*/ 496 h 688"/>
                    <a:gd name="T54" fmla="*/ 1146 w 1441"/>
                    <a:gd name="T55" fmla="*/ 520 h 688"/>
                    <a:gd name="T56" fmla="*/ 1260 w 1441"/>
                    <a:gd name="T57" fmla="*/ 497 h 688"/>
                    <a:gd name="T58" fmla="*/ 1354 w 1441"/>
                    <a:gd name="T59" fmla="*/ 466 h 688"/>
                    <a:gd name="T60" fmla="*/ 1412 w 1441"/>
                    <a:gd name="T61" fmla="*/ 438 h 688"/>
                    <a:gd name="T62" fmla="*/ 1434 w 1441"/>
                    <a:gd name="T63" fmla="*/ 319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1" h="688">
                      <a:moveTo>
                        <a:pt x="1434" y="319"/>
                      </a:moveTo>
                      <a:cubicBezTo>
                        <a:pt x="1428" y="307"/>
                        <a:pt x="1411" y="300"/>
                        <a:pt x="1406" y="287"/>
                      </a:cubicBezTo>
                      <a:cubicBezTo>
                        <a:pt x="1397" y="258"/>
                        <a:pt x="1412" y="237"/>
                        <a:pt x="1391" y="211"/>
                      </a:cubicBezTo>
                      <a:cubicBezTo>
                        <a:pt x="1372" y="189"/>
                        <a:pt x="1356" y="170"/>
                        <a:pt x="1347" y="140"/>
                      </a:cubicBezTo>
                      <a:cubicBezTo>
                        <a:pt x="1337" y="111"/>
                        <a:pt x="1359" y="94"/>
                        <a:pt x="1348" y="65"/>
                      </a:cubicBezTo>
                      <a:cubicBezTo>
                        <a:pt x="1346" y="60"/>
                        <a:pt x="1337" y="53"/>
                        <a:pt x="1334" y="47"/>
                      </a:cubicBezTo>
                      <a:cubicBezTo>
                        <a:pt x="1332" y="42"/>
                        <a:pt x="1335" y="35"/>
                        <a:pt x="1333" y="29"/>
                      </a:cubicBezTo>
                      <a:cubicBezTo>
                        <a:pt x="1328" y="18"/>
                        <a:pt x="1317" y="9"/>
                        <a:pt x="1306" y="0"/>
                      </a:cubicBezTo>
                      <a:cubicBezTo>
                        <a:pt x="1288" y="5"/>
                        <a:pt x="1269" y="9"/>
                        <a:pt x="1253" y="14"/>
                      </a:cubicBezTo>
                      <a:cubicBezTo>
                        <a:pt x="1209" y="27"/>
                        <a:pt x="1207" y="58"/>
                        <a:pt x="1161" y="77"/>
                      </a:cubicBezTo>
                      <a:cubicBezTo>
                        <a:pt x="1115" y="96"/>
                        <a:pt x="1058" y="114"/>
                        <a:pt x="989" y="110"/>
                      </a:cubicBezTo>
                      <a:cubicBezTo>
                        <a:pt x="920" y="106"/>
                        <a:pt x="860" y="119"/>
                        <a:pt x="778" y="133"/>
                      </a:cubicBezTo>
                      <a:cubicBezTo>
                        <a:pt x="696" y="146"/>
                        <a:pt x="598" y="127"/>
                        <a:pt x="537" y="112"/>
                      </a:cubicBezTo>
                      <a:cubicBezTo>
                        <a:pt x="475" y="96"/>
                        <a:pt x="446" y="118"/>
                        <a:pt x="406" y="131"/>
                      </a:cubicBezTo>
                      <a:cubicBezTo>
                        <a:pt x="366" y="144"/>
                        <a:pt x="366" y="158"/>
                        <a:pt x="356" y="175"/>
                      </a:cubicBezTo>
                      <a:cubicBezTo>
                        <a:pt x="347" y="192"/>
                        <a:pt x="341" y="192"/>
                        <a:pt x="299" y="183"/>
                      </a:cubicBezTo>
                      <a:cubicBezTo>
                        <a:pt x="257" y="173"/>
                        <a:pt x="224" y="169"/>
                        <a:pt x="186" y="129"/>
                      </a:cubicBezTo>
                      <a:cubicBezTo>
                        <a:pt x="149" y="91"/>
                        <a:pt x="191" y="79"/>
                        <a:pt x="210" y="68"/>
                      </a:cubicBezTo>
                      <a:cubicBezTo>
                        <a:pt x="183" y="67"/>
                        <a:pt x="158" y="65"/>
                        <a:pt x="138" y="80"/>
                      </a:cubicBezTo>
                      <a:cubicBezTo>
                        <a:pt x="111" y="100"/>
                        <a:pt x="107" y="126"/>
                        <a:pt x="131" y="152"/>
                      </a:cubicBezTo>
                      <a:cubicBezTo>
                        <a:pt x="168" y="191"/>
                        <a:pt x="247" y="214"/>
                        <a:pt x="235" y="282"/>
                      </a:cubicBezTo>
                      <a:cubicBezTo>
                        <a:pt x="230" y="310"/>
                        <a:pt x="215" y="327"/>
                        <a:pt x="215" y="359"/>
                      </a:cubicBezTo>
                      <a:cubicBezTo>
                        <a:pt x="215" y="391"/>
                        <a:pt x="229" y="419"/>
                        <a:pt x="193" y="429"/>
                      </a:cubicBezTo>
                      <a:cubicBezTo>
                        <a:pt x="163" y="438"/>
                        <a:pt x="144" y="441"/>
                        <a:pt x="116" y="457"/>
                      </a:cubicBezTo>
                      <a:cubicBezTo>
                        <a:pt x="103" y="464"/>
                        <a:pt x="91" y="463"/>
                        <a:pt x="82" y="477"/>
                      </a:cubicBezTo>
                      <a:cubicBezTo>
                        <a:pt x="67" y="501"/>
                        <a:pt x="86" y="498"/>
                        <a:pt x="95" y="512"/>
                      </a:cubicBezTo>
                      <a:cubicBezTo>
                        <a:pt x="132" y="569"/>
                        <a:pt x="0" y="601"/>
                        <a:pt x="55" y="656"/>
                      </a:cubicBezTo>
                      <a:cubicBezTo>
                        <a:pt x="70" y="671"/>
                        <a:pt x="112" y="663"/>
                        <a:pt x="134" y="665"/>
                      </a:cubicBezTo>
                      <a:cubicBezTo>
                        <a:pt x="158" y="668"/>
                        <a:pt x="178" y="673"/>
                        <a:pt x="195" y="688"/>
                      </a:cubicBezTo>
                      <a:cubicBezTo>
                        <a:pt x="200" y="680"/>
                        <a:pt x="204" y="672"/>
                        <a:pt x="207" y="664"/>
                      </a:cubicBezTo>
                      <a:cubicBezTo>
                        <a:pt x="218" y="633"/>
                        <a:pt x="221" y="628"/>
                        <a:pt x="256" y="625"/>
                      </a:cubicBezTo>
                      <a:cubicBezTo>
                        <a:pt x="277" y="624"/>
                        <a:pt x="273" y="616"/>
                        <a:pt x="288" y="609"/>
                      </a:cubicBezTo>
                      <a:cubicBezTo>
                        <a:pt x="297" y="604"/>
                        <a:pt x="313" y="613"/>
                        <a:pt x="322" y="608"/>
                      </a:cubicBezTo>
                      <a:cubicBezTo>
                        <a:pt x="345" y="598"/>
                        <a:pt x="327" y="571"/>
                        <a:pt x="324" y="555"/>
                      </a:cubicBezTo>
                      <a:cubicBezTo>
                        <a:pt x="318" y="521"/>
                        <a:pt x="343" y="528"/>
                        <a:pt x="370" y="530"/>
                      </a:cubicBezTo>
                      <a:cubicBezTo>
                        <a:pt x="381" y="530"/>
                        <a:pt x="395" y="531"/>
                        <a:pt x="406" y="530"/>
                      </a:cubicBezTo>
                      <a:cubicBezTo>
                        <a:pt x="423" y="527"/>
                        <a:pt x="420" y="526"/>
                        <a:pt x="431" y="513"/>
                      </a:cubicBezTo>
                      <a:cubicBezTo>
                        <a:pt x="439" y="503"/>
                        <a:pt x="447" y="504"/>
                        <a:pt x="445" y="489"/>
                      </a:cubicBezTo>
                      <a:cubicBezTo>
                        <a:pt x="443" y="480"/>
                        <a:pt x="427" y="471"/>
                        <a:pt x="433" y="460"/>
                      </a:cubicBezTo>
                      <a:cubicBezTo>
                        <a:pt x="439" y="449"/>
                        <a:pt x="457" y="454"/>
                        <a:pt x="466" y="451"/>
                      </a:cubicBezTo>
                      <a:cubicBezTo>
                        <a:pt x="477" y="448"/>
                        <a:pt x="487" y="439"/>
                        <a:pt x="492" y="428"/>
                      </a:cubicBezTo>
                      <a:cubicBezTo>
                        <a:pt x="501" y="409"/>
                        <a:pt x="490" y="385"/>
                        <a:pt x="497" y="367"/>
                      </a:cubicBezTo>
                      <a:cubicBezTo>
                        <a:pt x="505" y="345"/>
                        <a:pt x="535" y="337"/>
                        <a:pt x="556" y="338"/>
                      </a:cubicBezTo>
                      <a:cubicBezTo>
                        <a:pt x="601" y="340"/>
                        <a:pt x="669" y="343"/>
                        <a:pt x="705" y="372"/>
                      </a:cubicBezTo>
                      <a:cubicBezTo>
                        <a:pt x="712" y="379"/>
                        <a:pt x="724" y="391"/>
                        <a:pt x="730" y="399"/>
                      </a:cubicBezTo>
                      <a:cubicBezTo>
                        <a:pt x="736" y="408"/>
                        <a:pt x="737" y="421"/>
                        <a:pt x="745" y="428"/>
                      </a:cubicBezTo>
                      <a:cubicBezTo>
                        <a:pt x="772" y="450"/>
                        <a:pt x="781" y="421"/>
                        <a:pt x="790" y="403"/>
                      </a:cubicBezTo>
                      <a:cubicBezTo>
                        <a:pt x="802" y="377"/>
                        <a:pt x="823" y="390"/>
                        <a:pt x="845" y="379"/>
                      </a:cubicBezTo>
                      <a:cubicBezTo>
                        <a:pt x="868" y="368"/>
                        <a:pt x="862" y="344"/>
                        <a:pt x="886" y="331"/>
                      </a:cubicBezTo>
                      <a:cubicBezTo>
                        <a:pt x="896" y="325"/>
                        <a:pt x="933" y="313"/>
                        <a:pt x="943" y="326"/>
                      </a:cubicBezTo>
                      <a:cubicBezTo>
                        <a:pt x="947" y="333"/>
                        <a:pt x="937" y="362"/>
                        <a:pt x="937" y="372"/>
                      </a:cubicBezTo>
                      <a:cubicBezTo>
                        <a:pt x="984" y="375"/>
                        <a:pt x="1071" y="371"/>
                        <a:pt x="1079" y="435"/>
                      </a:cubicBezTo>
                      <a:cubicBezTo>
                        <a:pt x="1080" y="445"/>
                        <a:pt x="1077" y="456"/>
                        <a:pt x="1079" y="466"/>
                      </a:cubicBezTo>
                      <a:cubicBezTo>
                        <a:pt x="1081" y="477"/>
                        <a:pt x="1090" y="485"/>
                        <a:pt x="1092" y="496"/>
                      </a:cubicBezTo>
                      <a:cubicBezTo>
                        <a:pt x="1098" y="521"/>
                        <a:pt x="1083" y="539"/>
                        <a:pt x="1121" y="533"/>
                      </a:cubicBezTo>
                      <a:cubicBezTo>
                        <a:pt x="1136" y="531"/>
                        <a:pt x="1135" y="531"/>
                        <a:pt x="1146" y="520"/>
                      </a:cubicBezTo>
                      <a:cubicBezTo>
                        <a:pt x="1158" y="506"/>
                        <a:pt x="1165" y="505"/>
                        <a:pt x="1185" y="501"/>
                      </a:cubicBezTo>
                      <a:cubicBezTo>
                        <a:pt x="1208" y="496"/>
                        <a:pt x="1238" y="504"/>
                        <a:pt x="1260" y="497"/>
                      </a:cubicBezTo>
                      <a:cubicBezTo>
                        <a:pt x="1284" y="490"/>
                        <a:pt x="1294" y="458"/>
                        <a:pt x="1323" y="453"/>
                      </a:cubicBezTo>
                      <a:cubicBezTo>
                        <a:pt x="1336" y="451"/>
                        <a:pt x="1345" y="458"/>
                        <a:pt x="1354" y="466"/>
                      </a:cubicBezTo>
                      <a:cubicBezTo>
                        <a:pt x="1362" y="467"/>
                        <a:pt x="1371" y="469"/>
                        <a:pt x="1378" y="467"/>
                      </a:cubicBezTo>
                      <a:cubicBezTo>
                        <a:pt x="1394" y="462"/>
                        <a:pt x="1401" y="449"/>
                        <a:pt x="1412" y="438"/>
                      </a:cubicBezTo>
                      <a:cubicBezTo>
                        <a:pt x="1435" y="413"/>
                        <a:pt x="1439" y="396"/>
                        <a:pt x="1439" y="362"/>
                      </a:cubicBezTo>
                      <a:cubicBezTo>
                        <a:pt x="1439" y="346"/>
                        <a:pt x="1441" y="333"/>
                        <a:pt x="1434" y="319"/>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7" name="Freeform 41">
                  <a:extLst>
                    <a:ext uri="{FF2B5EF4-FFF2-40B4-BE49-F238E27FC236}">
                      <a16:creationId xmlns:a16="http://schemas.microsoft.com/office/drawing/2014/main" id="{78032383-CE1C-FF44-8CD5-3117EF43045A}"/>
                    </a:ext>
                  </a:extLst>
                </p:cNvPr>
                <p:cNvSpPr>
                  <a:spLocks/>
                </p:cNvSpPr>
                <p:nvPr/>
              </p:nvSpPr>
              <p:spPr bwMode="auto">
                <a:xfrm>
                  <a:off x="1313203" y="8695927"/>
                  <a:ext cx="743335" cy="524956"/>
                </a:xfrm>
                <a:custGeom>
                  <a:avLst/>
                  <a:gdLst>
                    <a:gd name="T0" fmla="*/ 1267 w 1409"/>
                    <a:gd name="T1" fmla="*/ 400 h 995"/>
                    <a:gd name="T2" fmla="*/ 1241 w 1409"/>
                    <a:gd name="T3" fmla="*/ 290 h 995"/>
                    <a:gd name="T4" fmla="*/ 1167 w 1409"/>
                    <a:gd name="T5" fmla="*/ 291 h 995"/>
                    <a:gd name="T6" fmla="*/ 1157 w 1409"/>
                    <a:gd name="T7" fmla="*/ 375 h 995"/>
                    <a:gd name="T8" fmla="*/ 1106 w 1409"/>
                    <a:gd name="T9" fmla="*/ 410 h 995"/>
                    <a:gd name="T10" fmla="*/ 1035 w 1409"/>
                    <a:gd name="T11" fmla="*/ 443 h 995"/>
                    <a:gd name="T12" fmla="*/ 959 w 1409"/>
                    <a:gd name="T13" fmla="*/ 430 h 995"/>
                    <a:gd name="T14" fmla="*/ 950 w 1409"/>
                    <a:gd name="T15" fmla="*/ 318 h 995"/>
                    <a:gd name="T16" fmla="*/ 856 w 1409"/>
                    <a:gd name="T17" fmla="*/ 269 h 995"/>
                    <a:gd name="T18" fmla="*/ 881 w 1409"/>
                    <a:gd name="T19" fmla="*/ 87 h 995"/>
                    <a:gd name="T20" fmla="*/ 860 w 1409"/>
                    <a:gd name="T21" fmla="*/ 34 h 995"/>
                    <a:gd name="T22" fmla="*/ 825 w 1409"/>
                    <a:gd name="T23" fmla="*/ 8 h 995"/>
                    <a:gd name="T24" fmla="*/ 786 w 1409"/>
                    <a:gd name="T25" fmla="*/ 1 h 995"/>
                    <a:gd name="T26" fmla="*/ 747 w 1409"/>
                    <a:gd name="T27" fmla="*/ 56 h 995"/>
                    <a:gd name="T28" fmla="*/ 717 w 1409"/>
                    <a:gd name="T29" fmla="*/ 95 h 995"/>
                    <a:gd name="T30" fmla="*/ 668 w 1409"/>
                    <a:gd name="T31" fmla="*/ 160 h 995"/>
                    <a:gd name="T32" fmla="*/ 629 w 1409"/>
                    <a:gd name="T33" fmla="*/ 208 h 995"/>
                    <a:gd name="T34" fmla="*/ 592 w 1409"/>
                    <a:gd name="T35" fmla="*/ 256 h 995"/>
                    <a:gd name="T36" fmla="*/ 567 w 1409"/>
                    <a:gd name="T37" fmla="*/ 285 h 995"/>
                    <a:gd name="T38" fmla="*/ 513 w 1409"/>
                    <a:gd name="T39" fmla="*/ 316 h 995"/>
                    <a:gd name="T40" fmla="*/ 378 w 1409"/>
                    <a:gd name="T41" fmla="*/ 364 h 995"/>
                    <a:gd name="T42" fmla="*/ 293 w 1409"/>
                    <a:gd name="T43" fmla="*/ 327 h 995"/>
                    <a:gd name="T44" fmla="*/ 191 w 1409"/>
                    <a:gd name="T45" fmla="*/ 315 h 995"/>
                    <a:gd name="T46" fmla="*/ 166 w 1409"/>
                    <a:gd name="T47" fmla="*/ 342 h 995"/>
                    <a:gd name="T48" fmla="*/ 69 w 1409"/>
                    <a:gd name="T49" fmla="*/ 388 h 995"/>
                    <a:gd name="T50" fmla="*/ 52 w 1409"/>
                    <a:gd name="T51" fmla="*/ 496 h 995"/>
                    <a:gd name="T52" fmla="*/ 75 w 1409"/>
                    <a:gd name="T53" fmla="*/ 630 h 995"/>
                    <a:gd name="T54" fmla="*/ 36 w 1409"/>
                    <a:gd name="T55" fmla="*/ 711 h 995"/>
                    <a:gd name="T56" fmla="*/ 79 w 1409"/>
                    <a:gd name="T57" fmla="*/ 758 h 995"/>
                    <a:gd name="T58" fmla="*/ 69 w 1409"/>
                    <a:gd name="T59" fmla="*/ 838 h 995"/>
                    <a:gd name="T60" fmla="*/ 80 w 1409"/>
                    <a:gd name="T61" fmla="*/ 860 h 995"/>
                    <a:gd name="T62" fmla="*/ 164 w 1409"/>
                    <a:gd name="T63" fmla="*/ 802 h 995"/>
                    <a:gd name="T64" fmla="*/ 239 w 1409"/>
                    <a:gd name="T65" fmla="*/ 772 h 995"/>
                    <a:gd name="T66" fmla="*/ 275 w 1409"/>
                    <a:gd name="T67" fmla="*/ 810 h 995"/>
                    <a:gd name="T68" fmla="*/ 315 w 1409"/>
                    <a:gd name="T69" fmla="*/ 845 h 995"/>
                    <a:gd name="T70" fmla="*/ 380 w 1409"/>
                    <a:gd name="T71" fmla="*/ 894 h 995"/>
                    <a:gd name="T72" fmla="*/ 489 w 1409"/>
                    <a:gd name="T73" fmla="*/ 859 h 995"/>
                    <a:gd name="T74" fmla="*/ 522 w 1409"/>
                    <a:gd name="T75" fmla="*/ 788 h 995"/>
                    <a:gd name="T76" fmla="*/ 582 w 1409"/>
                    <a:gd name="T77" fmla="*/ 828 h 995"/>
                    <a:gd name="T78" fmla="*/ 627 w 1409"/>
                    <a:gd name="T79" fmla="*/ 790 h 995"/>
                    <a:gd name="T80" fmla="*/ 718 w 1409"/>
                    <a:gd name="T81" fmla="*/ 817 h 995"/>
                    <a:gd name="T82" fmla="*/ 881 w 1409"/>
                    <a:gd name="T83" fmla="*/ 750 h 995"/>
                    <a:gd name="T84" fmla="*/ 870 w 1409"/>
                    <a:gd name="T85" fmla="*/ 818 h 995"/>
                    <a:gd name="T86" fmla="*/ 963 w 1409"/>
                    <a:gd name="T87" fmla="*/ 866 h 995"/>
                    <a:gd name="T88" fmla="*/ 1011 w 1409"/>
                    <a:gd name="T89" fmla="*/ 846 h 995"/>
                    <a:gd name="T90" fmla="*/ 1067 w 1409"/>
                    <a:gd name="T91" fmla="*/ 847 h 995"/>
                    <a:gd name="T92" fmla="*/ 1143 w 1409"/>
                    <a:gd name="T93" fmla="*/ 922 h 995"/>
                    <a:gd name="T94" fmla="*/ 1284 w 1409"/>
                    <a:gd name="T95" fmla="*/ 995 h 995"/>
                    <a:gd name="T96" fmla="*/ 1288 w 1409"/>
                    <a:gd name="T97" fmla="*/ 921 h 995"/>
                    <a:gd name="T98" fmla="*/ 1327 w 1409"/>
                    <a:gd name="T99" fmla="*/ 866 h 995"/>
                    <a:gd name="T100" fmla="*/ 1370 w 1409"/>
                    <a:gd name="T101" fmla="*/ 735 h 995"/>
                    <a:gd name="T102" fmla="*/ 1406 w 1409"/>
                    <a:gd name="T103" fmla="*/ 675 h 995"/>
                    <a:gd name="T104" fmla="*/ 1380 w 1409"/>
                    <a:gd name="T105" fmla="*/ 560 h 995"/>
                    <a:gd name="T106" fmla="*/ 1284 w 1409"/>
                    <a:gd name="T107" fmla="*/ 465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9" h="995">
                      <a:moveTo>
                        <a:pt x="1284" y="465"/>
                      </a:moveTo>
                      <a:cubicBezTo>
                        <a:pt x="1275" y="437"/>
                        <a:pt x="1291" y="424"/>
                        <a:pt x="1267" y="400"/>
                      </a:cubicBezTo>
                      <a:cubicBezTo>
                        <a:pt x="1246" y="379"/>
                        <a:pt x="1229" y="380"/>
                        <a:pt x="1233" y="347"/>
                      </a:cubicBezTo>
                      <a:cubicBezTo>
                        <a:pt x="1235" y="327"/>
                        <a:pt x="1240" y="309"/>
                        <a:pt x="1241" y="290"/>
                      </a:cubicBezTo>
                      <a:cubicBezTo>
                        <a:pt x="1242" y="267"/>
                        <a:pt x="1245" y="253"/>
                        <a:pt x="1219" y="254"/>
                      </a:cubicBezTo>
                      <a:cubicBezTo>
                        <a:pt x="1200" y="255"/>
                        <a:pt x="1171" y="272"/>
                        <a:pt x="1167" y="291"/>
                      </a:cubicBezTo>
                      <a:cubicBezTo>
                        <a:pt x="1163" y="307"/>
                        <a:pt x="1178" y="319"/>
                        <a:pt x="1177" y="336"/>
                      </a:cubicBezTo>
                      <a:cubicBezTo>
                        <a:pt x="1176" y="355"/>
                        <a:pt x="1167" y="359"/>
                        <a:pt x="1157" y="375"/>
                      </a:cubicBezTo>
                      <a:cubicBezTo>
                        <a:pt x="1151" y="384"/>
                        <a:pt x="1149" y="407"/>
                        <a:pt x="1141" y="414"/>
                      </a:cubicBezTo>
                      <a:cubicBezTo>
                        <a:pt x="1127" y="428"/>
                        <a:pt x="1120" y="413"/>
                        <a:pt x="1106" y="410"/>
                      </a:cubicBezTo>
                      <a:cubicBezTo>
                        <a:pt x="1099" y="408"/>
                        <a:pt x="1071" y="406"/>
                        <a:pt x="1065" y="409"/>
                      </a:cubicBezTo>
                      <a:cubicBezTo>
                        <a:pt x="1050" y="417"/>
                        <a:pt x="1053" y="437"/>
                        <a:pt x="1035" y="443"/>
                      </a:cubicBezTo>
                      <a:cubicBezTo>
                        <a:pt x="1022" y="447"/>
                        <a:pt x="1006" y="435"/>
                        <a:pt x="994" y="433"/>
                      </a:cubicBezTo>
                      <a:cubicBezTo>
                        <a:pt x="983" y="430"/>
                        <a:pt x="970" y="433"/>
                        <a:pt x="959" y="430"/>
                      </a:cubicBezTo>
                      <a:cubicBezTo>
                        <a:pt x="928" y="423"/>
                        <a:pt x="919" y="385"/>
                        <a:pt x="930" y="354"/>
                      </a:cubicBezTo>
                      <a:cubicBezTo>
                        <a:pt x="935" y="339"/>
                        <a:pt x="950" y="336"/>
                        <a:pt x="950" y="318"/>
                      </a:cubicBezTo>
                      <a:cubicBezTo>
                        <a:pt x="950" y="295"/>
                        <a:pt x="945" y="304"/>
                        <a:pt x="929" y="297"/>
                      </a:cubicBezTo>
                      <a:cubicBezTo>
                        <a:pt x="904" y="286"/>
                        <a:pt x="872" y="290"/>
                        <a:pt x="856" y="269"/>
                      </a:cubicBezTo>
                      <a:cubicBezTo>
                        <a:pt x="847" y="257"/>
                        <a:pt x="827" y="210"/>
                        <a:pt x="830" y="196"/>
                      </a:cubicBezTo>
                      <a:cubicBezTo>
                        <a:pt x="853" y="194"/>
                        <a:pt x="886" y="107"/>
                        <a:pt x="881" y="87"/>
                      </a:cubicBezTo>
                      <a:cubicBezTo>
                        <a:pt x="878" y="74"/>
                        <a:pt x="865" y="71"/>
                        <a:pt x="861" y="60"/>
                      </a:cubicBezTo>
                      <a:cubicBezTo>
                        <a:pt x="858" y="52"/>
                        <a:pt x="862" y="42"/>
                        <a:pt x="860" y="34"/>
                      </a:cubicBezTo>
                      <a:cubicBezTo>
                        <a:pt x="858" y="24"/>
                        <a:pt x="852" y="12"/>
                        <a:pt x="844" y="3"/>
                      </a:cubicBezTo>
                      <a:cubicBezTo>
                        <a:pt x="840" y="7"/>
                        <a:pt x="835" y="11"/>
                        <a:pt x="825" y="8"/>
                      </a:cubicBezTo>
                      <a:cubicBezTo>
                        <a:pt x="820" y="6"/>
                        <a:pt x="817" y="3"/>
                        <a:pt x="811" y="2"/>
                      </a:cubicBezTo>
                      <a:cubicBezTo>
                        <a:pt x="803" y="1"/>
                        <a:pt x="794" y="0"/>
                        <a:pt x="786" y="1"/>
                      </a:cubicBezTo>
                      <a:cubicBezTo>
                        <a:pt x="768" y="3"/>
                        <a:pt x="764" y="24"/>
                        <a:pt x="759" y="38"/>
                      </a:cubicBezTo>
                      <a:cubicBezTo>
                        <a:pt x="756" y="45"/>
                        <a:pt x="753" y="52"/>
                        <a:pt x="747" y="56"/>
                      </a:cubicBezTo>
                      <a:cubicBezTo>
                        <a:pt x="744" y="58"/>
                        <a:pt x="716" y="71"/>
                        <a:pt x="717" y="71"/>
                      </a:cubicBezTo>
                      <a:cubicBezTo>
                        <a:pt x="719" y="79"/>
                        <a:pt x="720" y="86"/>
                        <a:pt x="717" y="95"/>
                      </a:cubicBezTo>
                      <a:cubicBezTo>
                        <a:pt x="714" y="106"/>
                        <a:pt x="705" y="110"/>
                        <a:pt x="697" y="118"/>
                      </a:cubicBezTo>
                      <a:cubicBezTo>
                        <a:pt x="686" y="132"/>
                        <a:pt x="683" y="151"/>
                        <a:pt x="668" y="160"/>
                      </a:cubicBezTo>
                      <a:cubicBezTo>
                        <a:pt x="655" y="168"/>
                        <a:pt x="636" y="168"/>
                        <a:pt x="625" y="179"/>
                      </a:cubicBezTo>
                      <a:cubicBezTo>
                        <a:pt x="616" y="188"/>
                        <a:pt x="625" y="199"/>
                        <a:pt x="629" y="208"/>
                      </a:cubicBezTo>
                      <a:cubicBezTo>
                        <a:pt x="636" y="228"/>
                        <a:pt x="624" y="231"/>
                        <a:pt x="610" y="239"/>
                      </a:cubicBezTo>
                      <a:cubicBezTo>
                        <a:pt x="601" y="244"/>
                        <a:pt x="595" y="247"/>
                        <a:pt x="592" y="256"/>
                      </a:cubicBezTo>
                      <a:cubicBezTo>
                        <a:pt x="589" y="263"/>
                        <a:pt x="592" y="268"/>
                        <a:pt x="584" y="273"/>
                      </a:cubicBezTo>
                      <a:cubicBezTo>
                        <a:pt x="578" y="278"/>
                        <a:pt x="572" y="279"/>
                        <a:pt x="567" y="285"/>
                      </a:cubicBezTo>
                      <a:cubicBezTo>
                        <a:pt x="563" y="289"/>
                        <a:pt x="561" y="298"/>
                        <a:pt x="556" y="301"/>
                      </a:cubicBezTo>
                      <a:cubicBezTo>
                        <a:pt x="541" y="309"/>
                        <a:pt x="521" y="297"/>
                        <a:pt x="513" y="316"/>
                      </a:cubicBezTo>
                      <a:cubicBezTo>
                        <a:pt x="509" y="326"/>
                        <a:pt x="509" y="332"/>
                        <a:pt x="498" y="336"/>
                      </a:cubicBezTo>
                      <a:cubicBezTo>
                        <a:pt x="460" y="349"/>
                        <a:pt x="419" y="361"/>
                        <a:pt x="378" y="364"/>
                      </a:cubicBezTo>
                      <a:cubicBezTo>
                        <a:pt x="360" y="365"/>
                        <a:pt x="314" y="381"/>
                        <a:pt x="302" y="359"/>
                      </a:cubicBezTo>
                      <a:cubicBezTo>
                        <a:pt x="297" y="349"/>
                        <a:pt x="302" y="337"/>
                        <a:pt x="293" y="327"/>
                      </a:cubicBezTo>
                      <a:cubicBezTo>
                        <a:pt x="279" y="311"/>
                        <a:pt x="260" y="307"/>
                        <a:pt x="240" y="306"/>
                      </a:cubicBezTo>
                      <a:cubicBezTo>
                        <a:pt x="224" y="305"/>
                        <a:pt x="201" y="300"/>
                        <a:pt x="191" y="315"/>
                      </a:cubicBezTo>
                      <a:cubicBezTo>
                        <a:pt x="188" y="321"/>
                        <a:pt x="192" y="327"/>
                        <a:pt x="187" y="333"/>
                      </a:cubicBezTo>
                      <a:cubicBezTo>
                        <a:pt x="184" y="338"/>
                        <a:pt x="171" y="339"/>
                        <a:pt x="166" y="342"/>
                      </a:cubicBezTo>
                      <a:cubicBezTo>
                        <a:pt x="143" y="354"/>
                        <a:pt x="145" y="366"/>
                        <a:pt x="139" y="389"/>
                      </a:cubicBezTo>
                      <a:cubicBezTo>
                        <a:pt x="118" y="390"/>
                        <a:pt x="89" y="379"/>
                        <a:pt x="69" y="388"/>
                      </a:cubicBezTo>
                      <a:cubicBezTo>
                        <a:pt x="79" y="423"/>
                        <a:pt x="44" y="418"/>
                        <a:pt x="27" y="436"/>
                      </a:cubicBezTo>
                      <a:cubicBezTo>
                        <a:pt x="0" y="464"/>
                        <a:pt x="36" y="479"/>
                        <a:pt x="52" y="496"/>
                      </a:cubicBezTo>
                      <a:cubicBezTo>
                        <a:pt x="67" y="511"/>
                        <a:pt x="72" y="535"/>
                        <a:pt x="83" y="554"/>
                      </a:cubicBezTo>
                      <a:cubicBezTo>
                        <a:pt x="98" y="577"/>
                        <a:pt x="91" y="607"/>
                        <a:pt x="75" y="630"/>
                      </a:cubicBezTo>
                      <a:cubicBezTo>
                        <a:pt x="63" y="647"/>
                        <a:pt x="23" y="655"/>
                        <a:pt x="19" y="674"/>
                      </a:cubicBezTo>
                      <a:cubicBezTo>
                        <a:pt x="16" y="688"/>
                        <a:pt x="31" y="700"/>
                        <a:pt x="36" y="711"/>
                      </a:cubicBezTo>
                      <a:cubicBezTo>
                        <a:pt x="42" y="725"/>
                        <a:pt x="39" y="737"/>
                        <a:pt x="54" y="745"/>
                      </a:cubicBezTo>
                      <a:cubicBezTo>
                        <a:pt x="62" y="750"/>
                        <a:pt x="74" y="749"/>
                        <a:pt x="79" y="758"/>
                      </a:cubicBezTo>
                      <a:cubicBezTo>
                        <a:pt x="86" y="769"/>
                        <a:pt x="78" y="792"/>
                        <a:pt x="77" y="805"/>
                      </a:cubicBezTo>
                      <a:cubicBezTo>
                        <a:pt x="76" y="816"/>
                        <a:pt x="72" y="827"/>
                        <a:pt x="69" y="838"/>
                      </a:cubicBezTo>
                      <a:cubicBezTo>
                        <a:pt x="68" y="845"/>
                        <a:pt x="64" y="856"/>
                        <a:pt x="69" y="861"/>
                      </a:cubicBezTo>
                      <a:cubicBezTo>
                        <a:pt x="75" y="868"/>
                        <a:pt x="73" y="861"/>
                        <a:pt x="80" y="860"/>
                      </a:cubicBezTo>
                      <a:cubicBezTo>
                        <a:pt x="100" y="854"/>
                        <a:pt x="117" y="859"/>
                        <a:pt x="130" y="840"/>
                      </a:cubicBezTo>
                      <a:cubicBezTo>
                        <a:pt x="141" y="825"/>
                        <a:pt x="157" y="820"/>
                        <a:pt x="164" y="802"/>
                      </a:cubicBezTo>
                      <a:cubicBezTo>
                        <a:pt x="170" y="784"/>
                        <a:pt x="162" y="761"/>
                        <a:pt x="188" y="761"/>
                      </a:cubicBezTo>
                      <a:cubicBezTo>
                        <a:pt x="204" y="761"/>
                        <a:pt x="224" y="767"/>
                        <a:pt x="239" y="772"/>
                      </a:cubicBezTo>
                      <a:cubicBezTo>
                        <a:pt x="250" y="776"/>
                        <a:pt x="258" y="778"/>
                        <a:pt x="263" y="787"/>
                      </a:cubicBezTo>
                      <a:cubicBezTo>
                        <a:pt x="269" y="797"/>
                        <a:pt x="266" y="804"/>
                        <a:pt x="275" y="810"/>
                      </a:cubicBezTo>
                      <a:cubicBezTo>
                        <a:pt x="284" y="816"/>
                        <a:pt x="304" y="814"/>
                        <a:pt x="311" y="823"/>
                      </a:cubicBezTo>
                      <a:cubicBezTo>
                        <a:pt x="313" y="826"/>
                        <a:pt x="314" y="840"/>
                        <a:pt x="315" y="845"/>
                      </a:cubicBezTo>
                      <a:cubicBezTo>
                        <a:pt x="319" y="867"/>
                        <a:pt x="327" y="863"/>
                        <a:pt x="345" y="870"/>
                      </a:cubicBezTo>
                      <a:cubicBezTo>
                        <a:pt x="359" y="875"/>
                        <a:pt x="369" y="885"/>
                        <a:pt x="380" y="894"/>
                      </a:cubicBezTo>
                      <a:cubicBezTo>
                        <a:pt x="393" y="903"/>
                        <a:pt x="405" y="904"/>
                        <a:pt x="420" y="903"/>
                      </a:cubicBezTo>
                      <a:cubicBezTo>
                        <a:pt x="453" y="901"/>
                        <a:pt x="464" y="879"/>
                        <a:pt x="489" y="859"/>
                      </a:cubicBezTo>
                      <a:cubicBezTo>
                        <a:pt x="500" y="849"/>
                        <a:pt x="507" y="847"/>
                        <a:pt x="510" y="831"/>
                      </a:cubicBezTo>
                      <a:cubicBezTo>
                        <a:pt x="512" y="815"/>
                        <a:pt x="505" y="796"/>
                        <a:pt x="522" y="788"/>
                      </a:cubicBezTo>
                      <a:cubicBezTo>
                        <a:pt x="541" y="779"/>
                        <a:pt x="548" y="792"/>
                        <a:pt x="552" y="803"/>
                      </a:cubicBezTo>
                      <a:cubicBezTo>
                        <a:pt x="559" y="827"/>
                        <a:pt x="553" y="835"/>
                        <a:pt x="582" y="828"/>
                      </a:cubicBezTo>
                      <a:cubicBezTo>
                        <a:pt x="595" y="826"/>
                        <a:pt x="608" y="818"/>
                        <a:pt x="617" y="808"/>
                      </a:cubicBezTo>
                      <a:cubicBezTo>
                        <a:pt x="620" y="804"/>
                        <a:pt x="624" y="792"/>
                        <a:pt x="627" y="790"/>
                      </a:cubicBezTo>
                      <a:cubicBezTo>
                        <a:pt x="637" y="783"/>
                        <a:pt x="629" y="788"/>
                        <a:pt x="641" y="787"/>
                      </a:cubicBezTo>
                      <a:cubicBezTo>
                        <a:pt x="674" y="785"/>
                        <a:pt x="683" y="827"/>
                        <a:pt x="718" y="817"/>
                      </a:cubicBezTo>
                      <a:cubicBezTo>
                        <a:pt x="750" y="808"/>
                        <a:pt x="749" y="770"/>
                        <a:pt x="784" y="761"/>
                      </a:cubicBezTo>
                      <a:cubicBezTo>
                        <a:pt x="813" y="754"/>
                        <a:pt x="851" y="737"/>
                        <a:pt x="881" y="750"/>
                      </a:cubicBezTo>
                      <a:cubicBezTo>
                        <a:pt x="904" y="759"/>
                        <a:pt x="897" y="766"/>
                        <a:pt x="881" y="776"/>
                      </a:cubicBezTo>
                      <a:cubicBezTo>
                        <a:pt x="866" y="786"/>
                        <a:pt x="853" y="802"/>
                        <a:pt x="870" y="818"/>
                      </a:cubicBezTo>
                      <a:cubicBezTo>
                        <a:pt x="890" y="839"/>
                        <a:pt x="915" y="824"/>
                        <a:pt x="939" y="830"/>
                      </a:cubicBezTo>
                      <a:cubicBezTo>
                        <a:pt x="959" y="835"/>
                        <a:pt x="945" y="860"/>
                        <a:pt x="963" y="866"/>
                      </a:cubicBezTo>
                      <a:cubicBezTo>
                        <a:pt x="970" y="868"/>
                        <a:pt x="988" y="868"/>
                        <a:pt x="995" y="866"/>
                      </a:cubicBezTo>
                      <a:cubicBezTo>
                        <a:pt x="1009" y="863"/>
                        <a:pt x="1006" y="858"/>
                        <a:pt x="1011" y="846"/>
                      </a:cubicBezTo>
                      <a:cubicBezTo>
                        <a:pt x="1017" y="833"/>
                        <a:pt x="1021" y="834"/>
                        <a:pt x="1034" y="834"/>
                      </a:cubicBezTo>
                      <a:cubicBezTo>
                        <a:pt x="1049" y="834"/>
                        <a:pt x="1058" y="834"/>
                        <a:pt x="1067" y="847"/>
                      </a:cubicBezTo>
                      <a:cubicBezTo>
                        <a:pt x="1075" y="860"/>
                        <a:pt x="1078" y="875"/>
                        <a:pt x="1090" y="885"/>
                      </a:cubicBezTo>
                      <a:cubicBezTo>
                        <a:pt x="1105" y="898"/>
                        <a:pt x="1124" y="917"/>
                        <a:pt x="1143" y="922"/>
                      </a:cubicBezTo>
                      <a:cubicBezTo>
                        <a:pt x="1156" y="926"/>
                        <a:pt x="1169" y="922"/>
                        <a:pt x="1182" y="926"/>
                      </a:cubicBezTo>
                      <a:cubicBezTo>
                        <a:pt x="1220" y="938"/>
                        <a:pt x="1246" y="984"/>
                        <a:pt x="1284" y="995"/>
                      </a:cubicBezTo>
                      <a:cubicBezTo>
                        <a:pt x="1287" y="981"/>
                        <a:pt x="1279" y="973"/>
                        <a:pt x="1278" y="961"/>
                      </a:cubicBezTo>
                      <a:cubicBezTo>
                        <a:pt x="1276" y="945"/>
                        <a:pt x="1280" y="933"/>
                        <a:pt x="1288" y="921"/>
                      </a:cubicBezTo>
                      <a:cubicBezTo>
                        <a:pt x="1294" y="910"/>
                        <a:pt x="1300" y="904"/>
                        <a:pt x="1303" y="891"/>
                      </a:cubicBezTo>
                      <a:cubicBezTo>
                        <a:pt x="1308" y="869"/>
                        <a:pt x="1304" y="871"/>
                        <a:pt x="1327" y="866"/>
                      </a:cubicBezTo>
                      <a:cubicBezTo>
                        <a:pt x="1350" y="861"/>
                        <a:pt x="1374" y="832"/>
                        <a:pt x="1383" y="809"/>
                      </a:cubicBezTo>
                      <a:cubicBezTo>
                        <a:pt x="1392" y="785"/>
                        <a:pt x="1375" y="757"/>
                        <a:pt x="1370" y="735"/>
                      </a:cubicBezTo>
                      <a:cubicBezTo>
                        <a:pt x="1365" y="715"/>
                        <a:pt x="1368" y="692"/>
                        <a:pt x="1372" y="673"/>
                      </a:cubicBezTo>
                      <a:cubicBezTo>
                        <a:pt x="1384" y="672"/>
                        <a:pt x="1395" y="676"/>
                        <a:pt x="1406" y="675"/>
                      </a:cubicBezTo>
                      <a:cubicBezTo>
                        <a:pt x="1409" y="637"/>
                        <a:pt x="1380" y="602"/>
                        <a:pt x="1380" y="564"/>
                      </a:cubicBezTo>
                      <a:cubicBezTo>
                        <a:pt x="1380" y="562"/>
                        <a:pt x="1380" y="561"/>
                        <a:pt x="1380" y="560"/>
                      </a:cubicBezTo>
                      <a:cubicBezTo>
                        <a:pt x="1364" y="542"/>
                        <a:pt x="1343" y="542"/>
                        <a:pt x="1328" y="525"/>
                      </a:cubicBezTo>
                      <a:cubicBezTo>
                        <a:pt x="1316" y="511"/>
                        <a:pt x="1290" y="482"/>
                        <a:pt x="1284" y="465"/>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8" name="Freeform 42">
                  <a:extLst>
                    <a:ext uri="{FF2B5EF4-FFF2-40B4-BE49-F238E27FC236}">
                      <a16:creationId xmlns:a16="http://schemas.microsoft.com/office/drawing/2014/main" id="{F37043DF-D36C-2349-A8DA-98A1EAB6D1FF}"/>
                    </a:ext>
                  </a:extLst>
                </p:cNvPr>
                <p:cNvSpPr>
                  <a:spLocks/>
                </p:cNvSpPr>
                <p:nvPr/>
              </p:nvSpPr>
              <p:spPr bwMode="auto">
                <a:xfrm>
                  <a:off x="1749514" y="8092594"/>
                  <a:ext cx="880882" cy="839126"/>
                </a:xfrm>
                <a:custGeom>
                  <a:avLst/>
                  <a:gdLst>
                    <a:gd name="T0" fmla="*/ 434 w 1670"/>
                    <a:gd name="T1" fmla="*/ 1283 h 1591"/>
                    <a:gd name="T2" fmla="*/ 474 w 1670"/>
                    <a:gd name="T3" fmla="*/ 1158 h 1591"/>
                    <a:gd name="T4" fmla="*/ 509 w 1670"/>
                    <a:gd name="T5" fmla="*/ 1068 h 1591"/>
                    <a:gd name="T6" fmla="*/ 588 w 1670"/>
                    <a:gd name="T7" fmla="*/ 976 h 1591"/>
                    <a:gd name="T8" fmla="*/ 624 w 1670"/>
                    <a:gd name="T9" fmla="*/ 989 h 1591"/>
                    <a:gd name="T10" fmla="*/ 760 w 1670"/>
                    <a:gd name="T11" fmla="*/ 994 h 1591"/>
                    <a:gd name="T12" fmla="*/ 820 w 1670"/>
                    <a:gd name="T13" fmla="*/ 979 h 1591"/>
                    <a:gd name="T14" fmla="*/ 936 w 1670"/>
                    <a:gd name="T15" fmla="*/ 943 h 1591"/>
                    <a:gd name="T16" fmla="*/ 1045 w 1670"/>
                    <a:gd name="T17" fmla="*/ 895 h 1591"/>
                    <a:gd name="T18" fmla="*/ 1057 w 1670"/>
                    <a:gd name="T19" fmla="*/ 797 h 1591"/>
                    <a:gd name="T20" fmla="*/ 1138 w 1670"/>
                    <a:gd name="T21" fmla="*/ 695 h 1591"/>
                    <a:gd name="T22" fmla="*/ 1229 w 1670"/>
                    <a:gd name="T23" fmla="*/ 608 h 1591"/>
                    <a:gd name="T24" fmla="*/ 1301 w 1670"/>
                    <a:gd name="T25" fmla="*/ 639 h 1591"/>
                    <a:gd name="T26" fmla="*/ 1385 w 1670"/>
                    <a:gd name="T27" fmla="*/ 649 h 1591"/>
                    <a:gd name="T28" fmla="*/ 1468 w 1670"/>
                    <a:gd name="T29" fmla="*/ 628 h 1591"/>
                    <a:gd name="T30" fmla="*/ 1505 w 1670"/>
                    <a:gd name="T31" fmla="*/ 463 h 1591"/>
                    <a:gd name="T32" fmla="*/ 1616 w 1670"/>
                    <a:gd name="T33" fmla="*/ 415 h 1591"/>
                    <a:gd name="T34" fmla="*/ 1658 w 1670"/>
                    <a:gd name="T35" fmla="*/ 268 h 1591"/>
                    <a:gd name="T36" fmla="*/ 1561 w 1670"/>
                    <a:gd name="T37" fmla="*/ 66 h 1591"/>
                    <a:gd name="T38" fmla="*/ 1636 w 1670"/>
                    <a:gd name="T39" fmla="*/ 52 h 1591"/>
                    <a:gd name="T40" fmla="*/ 1575 w 1670"/>
                    <a:gd name="T41" fmla="*/ 28 h 1591"/>
                    <a:gd name="T42" fmla="*/ 1453 w 1670"/>
                    <a:gd name="T43" fmla="*/ 7 h 1591"/>
                    <a:gd name="T44" fmla="*/ 1362 w 1670"/>
                    <a:gd name="T45" fmla="*/ 71 h 1591"/>
                    <a:gd name="T46" fmla="*/ 1243 w 1670"/>
                    <a:gd name="T47" fmla="*/ 103 h 1591"/>
                    <a:gd name="T48" fmla="*/ 1086 w 1670"/>
                    <a:gd name="T49" fmla="*/ 172 h 1591"/>
                    <a:gd name="T50" fmla="*/ 973 w 1670"/>
                    <a:gd name="T51" fmla="*/ 220 h 1591"/>
                    <a:gd name="T52" fmla="*/ 1004 w 1670"/>
                    <a:gd name="T53" fmla="*/ 339 h 1591"/>
                    <a:gd name="T54" fmla="*/ 830 w 1670"/>
                    <a:gd name="T55" fmla="*/ 461 h 1591"/>
                    <a:gd name="T56" fmla="*/ 681 w 1670"/>
                    <a:gd name="T57" fmla="*/ 618 h 1591"/>
                    <a:gd name="T58" fmla="*/ 576 w 1670"/>
                    <a:gd name="T59" fmla="*/ 703 h 1591"/>
                    <a:gd name="T60" fmla="*/ 366 w 1670"/>
                    <a:gd name="T61" fmla="*/ 894 h 1591"/>
                    <a:gd name="T62" fmla="*/ 198 w 1670"/>
                    <a:gd name="T63" fmla="*/ 1061 h 1591"/>
                    <a:gd name="T64" fmla="*/ 34 w 1670"/>
                    <a:gd name="T65" fmla="*/ 1137 h 1591"/>
                    <a:gd name="T66" fmla="*/ 33 w 1670"/>
                    <a:gd name="T67" fmla="*/ 1178 h 1591"/>
                    <a:gd name="T68" fmla="*/ 54 w 1670"/>
                    <a:gd name="T69" fmla="*/ 1231 h 1591"/>
                    <a:gd name="T70" fmla="*/ 29 w 1670"/>
                    <a:gd name="T71" fmla="*/ 1413 h 1591"/>
                    <a:gd name="T72" fmla="*/ 123 w 1670"/>
                    <a:gd name="T73" fmla="*/ 1462 h 1591"/>
                    <a:gd name="T74" fmla="*/ 132 w 1670"/>
                    <a:gd name="T75" fmla="*/ 1574 h 1591"/>
                    <a:gd name="T76" fmla="*/ 208 w 1670"/>
                    <a:gd name="T77" fmla="*/ 1587 h 1591"/>
                    <a:gd name="T78" fmla="*/ 279 w 1670"/>
                    <a:gd name="T79" fmla="*/ 1554 h 1591"/>
                    <a:gd name="T80" fmla="*/ 330 w 1670"/>
                    <a:gd name="T81" fmla="*/ 1519 h 1591"/>
                    <a:gd name="T82" fmla="*/ 340 w 1670"/>
                    <a:gd name="T83" fmla="*/ 1435 h 1591"/>
                    <a:gd name="T84" fmla="*/ 404 w 1670"/>
                    <a:gd name="T85" fmla="*/ 1399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0" h="1591">
                      <a:moveTo>
                        <a:pt x="390" y="1345"/>
                      </a:moveTo>
                      <a:cubicBezTo>
                        <a:pt x="371" y="1302"/>
                        <a:pt x="404" y="1307"/>
                        <a:pt x="434" y="1283"/>
                      </a:cubicBezTo>
                      <a:cubicBezTo>
                        <a:pt x="466" y="1257"/>
                        <a:pt x="467" y="1239"/>
                        <a:pt x="465" y="1201"/>
                      </a:cubicBezTo>
                      <a:cubicBezTo>
                        <a:pt x="464" y="1183"/>
                        <a:pt x="466" y="1173"/>
                        <a:pt x="474" y="1158"/>
                      </a:cubicBezTo>
                      <a:cubicBezTo>
                        <a:pt x="481" y="1143"/>
                        <a:pt x="501" y="1135"/>
                        <a:pt x="495" y="1115"/>
                      </a:cubicBezTo>
                      <a:cubicBezTo>
                        <a:pt x="447" y="1114"/>
                        <a:pt x="489" y="1076"/>
                        <a:pt x="509" y="1068"/>
                      </a:cubicBezTo>
                      <a:cubicBezTo>
                        <a:pt x="540" y="1057"/>
                        <a:pt x="563" y="1045"/>
                        <a:pt x="573" y="1012"/>
                      </a:cubicBezTo>
                      <a:cubicBezTo>
                        <a:pt x="577" y="996"/>
                        <a:pt x="569" y="985"/>
                        <a:pt x="588" y="976"/>
                      </a:cubicBezTo>
                      <a:cubicBezTo>
                        <a:pt x="593" y="973"/>
                        <a:pt x="604" y="972"/>
                        <a:pt x="609" y="974"/>
                      </a:cubicBezTo>
                      <a:cubicBezTo>
                        <a:pt x="622" y="978"/>
                        <a:pt x="618" y="986"/>
                        <a:pt x="624" y="989"/>
                      </a:cubicBezTo>
                      <a:cubicBezTo>
                        <a:pt x="645" y="1000"/>
                        <a:pt x="665" y="975"/>
                        <a:pt x="695" y="979"/>
                      </a:cubicBezTo>
                      <a:cubicBezTo>
                        <a:pt x="724" y="982"/>
                        <a:pt x="734" y="1017"/>
                        <a:pt x="760" y="994"/>
                      </a:cubicBezTo>
                      <a:cubicBezTo>
                        <a:pt x="770" y="986"/>
                        <a:pt x="768" y="961"/>
                        <a:pt x="788" y="961"/>
                      </a:cubicBezTo>
                      <a:cubicBezTo>
                        <a:pt x="793" y="961"/>
                        <a:pt x="810" y="977"/>
                        <a:pt x="820" y="979"/>
                      </a:cubicBezTo>
                      <a:cubicBezTo>
                        <a:pt x="838" y="982"/>
                        <a:pt x="886" y="981"/>
                        <a:pt x="902" y="972"/>
                      </a:cubicBezTo>
                      <a:cubicBezTo>
                        <a:pt x="916" y="965"/>
                        <a:pt x="923" y="950"/>
                        <a:pt x="936" y="943"/>
                      </a:cubicBezTo>
                      <a:cubicBezTo>
                        <a:pt x="947" y="937"/>
                        <a:pt x="964" y="930"/>
                        <a:pt x="976" y="928"/>
                      </a:cubicBezTo>
                      <a:cubicBezTo>
                        <a:pt x="998" y="924"/>
                        <a:pt x="1054" y="935"/>
                        <a:pt x="1045" y="895"/>
                      </a:cubicBezTo>
                      <a:cubicBezTo>
                        <a:pt x="1040" y="870"/>
                        <a:pt x="968" y="869"/>
                        <a:pt x="979" y="838"/>
                      </a:cubicBezTo>
                      <a:cubicBezTo>
                        <a:pt x="983" y="827"/>
                        <a:pt x="1046" y="803"/>
                        <a:pt x="1057" y="797"/>
                      </a:cubicBezTo>
                      <a:cubicBezTo>
                        <a:pt x="1086" y="781"/>
                        <a:pt x="1100" y="758"/>
                        <a:pt x="1118" y="731"/>
                      </a:cubicBezTo>
                      <a:cubicBezTo>
                        <a:pt x="1125" y="719"/>
                        <a:pt x="1128" y="706"/>
                        <a:pt x="1138" y="695"/>
                      </a:cubicBezTo>
                      <a:cubicBezTo>
                        <a:pt x="1150" y="682"/>
                        <a:pt x="1165" y="678"/>
                        <a:pt x="1176" y="665"/>
                      </a:cubicBezTo>
                      <a:cubicBezTo>
                        <a:pt x="1193" y="645"/>
                        <a:pt x="1190" y="606"/>
                        <a:pt x="1229" y="608"/>
                      </a:cubicBezTo>
                      <a:cubicBezTo>
                        <a:pt x="1248" y="609"/>
                        <a:pt x="1248" y="627"/>
                        <a:pt x="1262" y="635"/>
                      </a:cubicBezTo>
                      <a:cubicBezTo>
                        <a:pt x="1272" y="641"/>
                        <a:pt x="1288" y="640"/>
                        <a:pt x="1301" y="639"/>
                      </a:cubicBezTo>
                      <a:cubicBezTo>
                        <a:pt x="1315" y="638"/>
                        <a:pt x="1326" y="630"/>
                        <a:pt x="1337" y="629"/>
                      </a:cubicBezTo>
                      <a:cubicBezTo>
                        <a:pt x="1359" y="627"/>
                        <a:pt x="1363" y="644"/>
                        <a:pt x="1385" y="649"/>
                      </a:cubicBezTo>
                      <a:cubicBezTo>
                        <a:pt x="1406" y="654"/>
                        <a:pt x="1429" y="640"/>
                        <a:pt x="1449" y="633"/>
                      </a:cubicBezTo>
                      <a:cubicBezTo>
                        <a:pt x="1455" y="631"/>
                        <a:pt x="1461" y="630"/>
                        <a:pt x="1468" y="628"/>
                      </a:cubicBezTo>
                      <a:cubicBezTo>
                        <a:pt x="1444" y="582"/>
                        <a:pt x="1552" y="550"/>
                        <a:pt x="1518" y="498"/>
                      </a:cubicBezTo>
                      <a:cubicBezTo>
                        <a:pt x="1509" y="484"/>
                        <a:pt x="1490" y="487"/>
                        <a:pt x="1505" y="463"/>
                      </a:cubicBezTo>
                      <a:cubicBezTo>
                        <a:pt x="1514" y="449"/>
                        <a:pt x="1526" y="450"/>
                        <a:pt x="1539" y="443"/>
                      </a:cubicBezTo>
                      <a:cubicBezTo>
                        <a:pt x="1567" y="427"/>
                        <a:pt x="1586" y="424"/>
                        <a:pt x="1616" y="415"/>
                      </a:cubicBezTo>
                      <a:cubicBezTo>
                        <a:pt x="1652" y="405"/>
                        <a:pt x="1638" y="377"/>
                        <a:pt x="1638" y="345"/>
                      </a:cubicBezTo>
                      <a:cubicBezTo>
                        <a:pt x="1638" y="313"/>
                        <a:pt x="1653" y="296"/>
                        <a:pt x="1658" y="268"/>
                      </a:cubicBezTo>
                      <a:cubicBezTo>
                        <a:pt x="1670" y="200"/>
                        <a:pt x="1591" y="177"/>
                        <a:pt x="1554" y="138"/>
                      </a:cubicBezTo>
                      <a:cubicBezTo>
                        <a:pt x="1530" y="112"/>
                        <a:pt x="1534" y="86"/>
                        <a:pt x="1561" y="66"/>
                      </a:cubicBezTo>
                      <a:cubicBezTo>
                        <a:pt x="1581" y="51"/>
                        <a:pt x="1606" y="53"/>
                        <a:pt x="1633" y="54"/>
                      </a:cubicBezTo>
                      <a:cubicBezTo>
                        <a:pt x="1634" y="53"/>
                        <a:pt x="1635" y="52"/>
                        <a:pt x="1636" y="52"/>
                      </a:cubicBezTo>
                      <a:cubicBezTo>
                        <a:pt x="1659" y="36"/>
                        <a:pt x="1660" y="48"/>
                        <a:pt x="1649" y="35"/>
                      </a:cubicBezTo>
                      <a:cubicBezTo>
                        <a:pt x="1638" y="21"/>
                        <a:pt x="1604" y="26"/>
                        <a:pt x="1575" y="28"/>
                      </a:cubicBezTo>
                      <a:cubicBezTo>
                        <a:pt x="1546" y="30"/>
                        <a:pt x="1527" y="33"/>
                        <a:pt x="1497" y="33"/>
                      </a:cubicBezTo>
                      <a:cubicBezTo>
                        <a:pt x="1466" y="33"/>
                        <a:pt x="1477" y="13"/>
                        <a:pt x="1453" y="7"/>
                      </a:cubicBezTo>
                      <a:cubicBezTo>
                        <a:pt x="1429" y="0"/>
                        <a:pt x="1421" y="18"/>
                        <a:pt x="1407" y="33"/>
                      </a:cubicBezTo>
                      <a:cubicBezTo>
                        <a:pt x="1392" y="47"/>
                        <a:pt x="1381" y="69"/>
                        <a:pt x="1362" y="71"/>
                      </a:cubicBezTo>
                      <a:cubicBezTo>
                        <a:pt x="1344" y="73"/>
                        <a:pt x="1336" y="75"/>
                        <a:pt x="1319" y="87"/>
                      </a:cubicBezTo>
                      <a:cubicBezTo>
                        <a:pt x="1303" y="100"/>
                        <a:pt x="1290" y="101"/>
                        <a:pt x="1243" y="103"/>
                      </a:cubicBezTo>
                      <a:cubicBezTo>
                        <a:pt x="1196" y="104"/>
                        <a:pt x="1136" y="136"/>
                        <a:pt x="1115" y="146"/>
                      </a:cubicBezTo>
                      <a:cubicBezTo>
                        <a:pt x="1094" y="155"/>
                        <a:pt x="1089" y="157"/>
                        <a:pt x="1086" y="172"/>
                      </a:cubicBezTo>
                      <a:cubicBezTo>
                        <a:pt x="1084" y="186"/>
                        <a:pt x="1040" y="194"/>
                        <a:pt x="1009" y="193"/>
                      </a:cubicBezTo>
                      <a:cubicBezTo>
                        <a:pt x="977" y="192"/>
                        <a:pt x="954" y="206"/>
                        <a:pt x="973" y="220"/>
                      </a:cubicBezTo>
                      <a:cubicBezTo>
                        <a:pt x="993" y="233"/>
                        <a:pt x="990" y="232"/>
                        <a:pt x="1010" y="245"/>
                      </a:cubicBezTo>
                      <a:cubicBezTo>
                        <a:pt x="1030" y="259"/>
                        <a:pt x="1010" y="308"/>
                        <a:pt x="1004" y="339"/>
                      </a:cubicBezTo>
                      <a:cubicBezTo>
                        <a:pt x="998" y="371"/>
                        <a:pt x="947" y="391"/>
                        <a:pt x="919" y="403"/>
                      </a:cubicBezTo>
                      <a:cubicBezTo>
                        <a:pt x="891" y="416"/>
                        <a:pt x="855" y="443"/>
                        <a:pt x="830" y="461"/>
                      </a:cubicBezTo>
                      <a:cubicBezTo>
                        <a:pt x="804" y="479"/>
                        <a:pt x="766" y="500"/>
                        <a:pt x="741" y="539"/>
                      </a:cubicBezTo>
                      <a:cubicBezTo>
                        <a:pt x="717" y="577"/>
                        <a:pt x="695" y="594"/>
                        <a:pt x="681" y="618"/>
                      </a:cubicBezTo>
                      <a:cubicBezTo>
                        <a:pt x="667" y="642"/>
                        <a:pt x="649" y="673"/>
                        <a:pt x="626" y="682"/>
                      </a:cubicBezTo>
                      <a:cubicBezTo>
                        <a:pt x="603" y="692"/>
                        <a:pt x="597" y="690"/>
                        <a:pt x="576" y="703"/>
                      </a:cubicBezTo>
                      <a:cubicBezTo>
                        <a:pt x="555" y="717"/>
                        <a:pt x="500" y="763"/>
                        <a:pt x="479" y="783"/>
                      </a:cubicBezTo>
                      <a:cubicBezTo>
                        <a:pt x="458" y="803"/>
                        <a:pt x="384" y="873"/>
                        <a:pt x="366" y="894"/>
                      </a:cubicBezTo>
                      <a:cubicBezTo>
                        <a:pt x="348" y="915"/>
                        <a:pt x="281" y="990"/>
                        <a:pt x="257" y="1006"/>
                      </a:cubicBezTo>
                      <a:cubicBezTo>
                        <a:pt x="233" y="1023"/>
                        <a:pt x="209" y="1035"/>
                        <a:pt x="198" y="1061"/>
                      </a:cubicBezTo>
                      <a:cubicBezTo>
                        <a:pt x="188" y="1087"/>
                        <a:pt x="182" y="1096"/>
                        <a:pt x="150" y="1113"/>
                      </a:cubicBezTo>
                      <a:cubicBezTo>
                        <a:pt x="119" y="1129"/>
                        <a:pt x="73" y="1138"/>
                        <a:pt x="34" y="1137"/>
                      </a:cubicBezTo>
                      <a:cubicBezTo>
                        <a:pt x="26" y="1136"/>
                        <a:pt x="22" y="1142"/>
                        <a:pt x="17" y="1147"/>
                      </a:cubicBezTo>
                      <a:cubicBezTo>
                        <a:pt x="25" y="1156"/>
                        <a:pt x="31" y="1168"/>
                        <a:pt x="33" y="1178"/>
                      </a:cubicBezTo>
                      <a:cubicBezTo>
                        <a:pt x="35" y="1186"/>
                        <a:pt x="31" y="1196"/>
                        <a:pt x="34" y="1204"/>
                      </a:cubicBezTo>
                      <a:cubicBezTo>
                        <a:pt x="38" y="1215"/>
                        <a:pt x="51" y="1218"/>
                        <a:pt x="54" y="1231"/>
                      </a:cubicBezTo>
                      <a:cubicBezTo>
                        <a:pt x="59" y="1251"/>
                        <a:pt x="26" y="1338"/>
                        <a:pt x="3" y="1340"/>
                      </a:cubicBezTo>
                      <a:cubicBezTo>
                        <a:pt x="0" y="1354"/>
                        <a:pt x="20" y="1401"/>
                        <a:pt x="29" y="1413"/>
                      </a:cubicBezTo>
                      <a:cubicBezTo>
                        <a:pt x="45" y="1434"/>
                        <a:pt x="77" y="1430"/>
                        <a:pt x="102" y="1441"/>
                      </a:cubicBezTo>
                      <a:cubicBezTo>
                        <a:pt x="118" y="1448"/>
                        <a:pt x="123" y="1439"/>
                        <a:pt x="123" y="1462"/>
                      </a:cubicBezTo>
                      <a:cubicBezTo>
                        <a:pt x="123" y="1480"/>
                        <a:pt x="108" y="1483"/>
                        <a:pt x="103" y="1498"/>
                      </a:cubicBezTo>
                      <a:cubicBezTo>
                        <a:pt x="92" y="1529"/>
                        <a:pt x="101" y="1567"/>
                        <a:pt x="132" y="1574"/>
                      </a:cubicBezTo>
                      <a:cubicBezTo>
                        <a:pt x="143" y="1577"/>
                        <a:pt x="156" y="1574"/>
                        <a:pt x="167" y="1577"/>
                      </a:cubicBezTo>
                      <a:cubicBezTo>
                        <a:pt x="179" y="1579"/>
                        <a:pt x="195" y="1591"/>
                        <a:pt x="208" y="1587"/>
                      </a:cubicBezTo>
                      <a:cubicBezTo>
                        <a:pt x="226" y="1581"/>
                        <a:pt x="223" y="1561"/>
                        <a:pt x="238" y="1553"/>
                      </a:cubicBezTo>
                      <a:cubicBezTo>
                        <a:pt x="244" y="1550"/>
                        <a:pt x="272" y="1552"/>
                        <a:pt x="279" y="1554"/>
                      </a:cubicBezTo>
                      <a:cubicBezTo>
                        <a:pt x="293" y="1557"/>
                        <a:pt x="300" y="1572"/>
                        <a:pt x="314" y="1558"/>
                      </a:cubicBezTo>
                      <a:cubicBezTo>
                        <a:pt x="322" y="1551"/>
                        <a:pt x="324" y="1528"/>
                        <a:pt x="330" y="1519"/>
                      </a:cubicBezTo>
                      <a:cubicBezTo>
                        <a:pt x="340" y="1503"/>
                        <a:pt x="349" y="1499"/>
                        <a:pt x="350" y="1480"/>
                      </a:cubicBezTo>
                      <a:cubicBezTo>
                        <a:pt x="351" y="1463"/>
                        <a:pt x="336" y="1451"/>
                        <a:pt x="340" y="1435"/>
                      </a:cubicBezTo>
                      <a:cubicBezTo>
                        <a:pt x="344" y="1416"/>
                        <a:pt x="373" y="1399"/>
                        <a:pt x="392" y="1398"/>
                      </a:cubicBezTo>
                      <a:cubicBezTo>
                        <a:pt x="397" y="1398"/>
                        <a:pt x="400" y="1398"/>
                        <a:pt x="404" y="1399"/>
                      </a:cubicBezTo>
                      <a:cubicBezTo>
                        <a:pt x="404" y="1380"/>
                        <a:pt x="395" y="1355"/>
                        <a:pt x="390" y="1345"/>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9" name="Freeform 43">
                  <a:extLst>
                    <a:ext uri="{FF2B5EF4-FFF2-40B4-BE49-F238E27FC236}">
                      <a16:creationId xmlns:a16="http://schemas.microsoft.com/office/drawing/2014/main" id="{4A637245-3F8E-F44C-956E-9E97E3AAC05B}"/>
                    </a:ext>
                  </a:extLst>
                </p:cNvPr>
                <p:cNvSpPr>
                  <a:spLocks/>
                </p:cNvSpPr>
                <p:nvPr/>
              </p:nvSpPr>
              <p:spPr bwMode="auto">
                <a:xfrm>
                  <a:off x="1945116" y="8412347"/>
                  <a:ext cx="760751" cy="578992"/>
                </a:xfrm>
                <a:custGeom>
                  <a:avLst/>
                  <a:gdLst>
                    <a:gd name="T0" fmla="*/ 1417 w 1442"/>
                    <a:gd name="T1" fmla="*/ 676 h 1098"/>
                    <a:gd name="T2" fmla="*/ 1374 w 1442"/>
                    <a:gd name="T3" fmla="*/ 559 h 1098"/>
                    <a:gd name="T4" fmla="*/ 1348 w 1442"/>
                    <a:gd name="T5" fmla="*/ 375 h 1098"/>
                    <a:gd name="T6" fmla="*/ 1297 w 1442"/>
                    <a:gd name="T7" fmla="*/ 301 h 1098"/>
                    <a:gd name="T8" fmla="*/ 1285 w 1442"/>
                    <a:gd name="T9" fmla="*/ 153 h 1098"/>
                    <a:gd name="T10" fmla="*/ 1186 w 1442"/>
                    <a:gd name="T11" fmla="*/ 45 h 1098"/>
                    <a:gd name="T12" fmla="*/ 1097 w 1442"/>
                    <a:gd name="T13" fmla="*/ 22 h 1098"/>
                    <a:gd name="T14" fmla="*/ 1014 w 1442"/>
                    <a:gd name="T15" fmla="*/ 43 h 1098"/>
                    <a:gd name="T16" fmla="*/ 930 w 1442"/>
                    <a:gd name="T17" fmla="*/ 33 h 1098"/>
                    <a:gd name="T18" fmla="*/ 858 w 1442"/>
                    <a:gd name="T19" fmla="*/ 2 h 1098"/>
                    <a:gd name="T20" fmla="*/ 767 w 1442"/>
                    <a:gd name="T21" fmla="*/ 89 h 1098"/>
                    <a:gd name="T22" fmla="*/ 686 w 1442"/>
                    <a:gd name="T23" fmla="*/ 191 h 1098"/>
                    <a:gd name="T24" fmla="*/ 674 w 1442"/>
                    <a:gd name="T25" fmla="*/ 289 h 1098"/>
                    <a:gd name="T26" fmla="*/ 565 w 1442"/>
                    <a:gd name="T27" fmla="*/ 337 h 1098"/>
                    <a:gd name="T28" fmla="*/ 449 w 1442"/>
                    <a:gd name="T29" fmla="*/ 373 h 1098"/>
                    <a:gd name="T30" fmla="*/ 389 w 1442"/>
                    <a:gd name="T31" fmla="*/ 388 h 1098"/>
                    <a:gd name="T32" fmla="*/ 253 w 1442"/>
                    <a:gd name="T33" fmla="*/ 383 h 1098"/>
                    <a:gd name="T34" fmla="*/ 217 w 1442"/>
                    <a:gd name="T35" fmla="*/ 370 h 1098"/>
                    <a:gd name="T36" fmla="*/ 138 w 1442"/>
                    <a:gd name="T37" fmla="*/ 462 h 1098"/>
                    <a:gd name="T38" fmla="*/ 103 w 1442"/>
                    <a:gd name="T39" fmla="*/ 552 h 1098"/>
                    <a:gd name="T40" fmla="*/ 63 w 1442"/>
                    <a:gd name="T41" fmla="*/ 677 h 1098"/>
                    <a:gd name="T42" fmla="*/ 33 w 1442"/>
                    <a:gd name="T43" fmla="*/ 793 h 1098"/>
                    <a:gd name="T44" fmla="*/ 35 w 1442"/>
                    <a:gd name="T45" fmla="*/ 885 h 1098"/>
                    <a:gd name="T46" fmla="*/ 86 w 1442"/>
                    <a:gd name="T47" fmla="*/ 1003 h 1098"/>
                    <a:gd name="T48" fmla="*/ 182 w 1442"/>
                    <a:gd name="T49" fmla="*/ 1098 h 1098"/>
                    <a:gd name="T50" fmla="*/ 211 w 1442"/>
                    <a:gd name="T51" fmla="*/ 1000 h 1098"/>
                    <a:gd name="T52" fmla="*/ 294 w 1442"/>
                    <a:gd name="T53" fmla="*/ 928 h 1098"/>
                    <a:gd name="T54" fmla="*/ 395 w 1442"/>
                    <a:gd name="T55" fmla="*/ 925 h 1098"/>
                    <a:gd name="T56" fmla="*/ 471 w 1442"/>
                    <a:gd name="T57" fmla="*/ 954 h 1098"/>
                    <a:gd name="T58" fmla="*/ 500 w 1442"/>
                    <a:gd name="T59" fmla="*/ 1025 h 1098"/>
                    <a:gd name="T60" fmla="*/ 533 w 1442"/>
                    <a:gd name="T61" fmla="*/ 1057 h 1098"/>
                    <a:gd name="T62" fmla="*/ 620 w 1442"/>
                    <a:gd name="T63" fmla="*/ 1071 h 1098"/>
                    <a:gd name="T64" fmla="*/ 691 w 1442"/>
                    <a:gd name="T65" fmla="*/ 1052 h 1098"/>
                    <a:gd name="T66" fmla="*/ 715 w 1442"/>
                    <a:gd name="T67" fmla="*/ 1049 h 1098"/>
                    <a:gd name="T68" fmla="*/ 827 w 1442"/>
                    <a:gd name="T69" fmla="*/ 985 h 1098"/>
                    <a:gd name="T70" fmla="*/ 884 w 1442"/>
                    <a:gd name="T71" fmla="*/ 970 h 1098"/>
                    <a:gd name="T72" fmla="*/ 1018 w 1442"/>
                    <a:gd name="T73" fmla="*/ 977 h 1098"/>
                    <a:gd name="T74" fmla="*/ 1108 w 1442"/>
                    <a:gd name="T75" fmla="*/ 1046 h 1098"/>
                    <a:gd name="T76" fmla="*/ 1150 w 1442"/>
                    <a:gd name="T77" fmla="*/ 937 h 1098"/>
                    <a:gd name="T78" fmla="*/ 1205 w 1442"/>
                    <a:gd name="T79" fmla="*/ 849 h 1098"/>
                    <a:gd name="T80" fmla="*/ 1296 w 1442"/>
                    <a:gd name="T81" fmla="*/ 916 h 1098"/>
                    <a:gd name="T82" fmla="*/ 1338 w 1442"/>
                    <a:gd name="T83" fmla="*/ 876 h 1098"/>
                    <a:gd name="T84" fmla="*/ 1378 w 1442"/>
                    <a:gd name="T85" fmla="*/ 828 h 1098"/>
                    <a:gd name="T86" fmla="*/ 1412 w 1442"/>
                    <a:gd name="T87" fmla="*/ 794 h 1098"/>
                    <a:gd name="T88" fmla="*/ 1432 w 1442"/>
                    <a:gd name="T89" fmla="*/ 795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2" h="1098">
                      <a:moveTo>
                        <a:pt x="1441" y="738"/>
                      </a:moveTo>
                      <a:cubicBezTo>
                        <a:pt x="1440" y="711"/>
                        <a:pt x="1430" y="699"/>
                        <a:pt x="1417" y="676"/>
                      </a:cubicBezTo>
                      <a:cubicBezTo>
                        <a:pt x="1404" y="656"/>
                        <a:pt x="1379" y="639"/>
                        <a:pt x="1370" y="618"/>
                      </a:cubicBezTo>
                      <a:cubicBezTo>
                        <a:pt x="1362" y="599"/>
                        <a:pt x="1374" y="580"/>
                        <a:pt x="1374" y="559"/>
                      </a:cubicBezTo>
                      <a:cubicBezTo>
                        <a:pt x="1375" y="532"/>
                        <a:pt x="1366" y="522"/>
                        <a:pt x="1355" y="500"/>
                      </a:cubicBezTo>
                      <a:cubicBezTo>
                        <a:pt x="1333" y="458"/>
                        <a:pt x="1369" y="415"/>
                        <a:pt x="1348" y="375"/>
                      </a:cubicBezTo>
                      <a:cubicBezTo>
                        <a:pt x="1340" y="361"/>
                        <a:pt x="1324" y="350"/>
                        <a:pt x="1315" y="337"/>
                      </a:cubicBezTo>
                      <a:cubicBezTo>
                        <a:pt x="1308" y="326"/>
                        <a:pt x="1304" y="313"/>
                        <a:pt x="1297" y="301"/>
                      </a:cubicBezTo>
                      <a:cubicBezTo>
                        <a:pt x="1280" y="272"/>
                        <a:pt x="1267" y="263"/>
                        <a:pt x="1267" y="227"/>
                      </a:cubicBezTo>
                      <a:cubicBezTo>
                        <a:pt x="1267" y="197"/>
                        <a:pt x="1280" y="180"/>
                        <a:pt x="1285" y="153"/>
                      </a:cubicBezTo>
                      <a:cubicBezTo>
                        <a:pt x="1290" y="125"/>
                        <a:pt x="1272" y="95"/>
                        <a:pt x="1254" y="74"/>
                      </a:cubicBezTo>
                      <a:cubicBezTo>
                        <a:pt x="1236" y="54"/>
                        <a:pt x="1213" y="48"/>
                        <a:pt x="1186" y="45"/>
                      </a:cubicBezTo>
                      <a:cubicBezTo>
                        <a:pt x="1164" y="43"/>
                        <a:pt x="1122" y="51"/>
                        <a:pt x="1107" y="36"/>
                      </a:cubicBezTo>
                      <a:cubicBezTo>
                        <a:pt x="1102" y="31"/>
                        <a:pt x="1099" y="27"/>
                        <a:pt x="1097" y="22"/>
                      </a:cubicBezTo>
                      <a:cubicBezTo>
                        <a:pt x="1090" y="24"/>
                        <a:pt x="1084" y="25"/>
                        <a:pt x="1078" y="27"/>
                      </a:cubicBezTo>
                      <a:cubicBezTo>
                        <a:pt x="1058" y="34"/>
                        <a:pt x="1035" y="48"/>
                        <a:pt x="1014" y="43"/>
                      </a:cubicBezTo>
                      <a:cubicBezTo>
                        <a:pt x="992" y="38"/>
                        <a:pt x="988" y="21"/>
                        <a:pt x="966" y="23"/>
                      </a:cubicBezTo>
                      <a:cubicBezTo>
                        <a:pt x="955" y="24"/>
                        <a:pt x="944" y="32"/>
                        <a:pt x="930" y="33"/>
                      </a:cubicBezTo>
                      <a:cubicBezTo>
                        <a:pt x="917" y="34"/>
                        <a:pt x="901" y="35"/>
                        <a:pt x="891" y="29"/>
                      </a:cubicBezTo>
                      <a:cubicBezTo>
                        <a:pt x="877" y="21"/>
                        <a:pt x="877" y="3"/>
                        <a:pt x="858" y="2"/>
                      </a:cubicBezTo>
                      <a:cubicBezTo>
                        <a:pt x="819" y="0"/>
                        <a:pt x="822" y="39"/>
                        <a:pt x="805" y="59"/>
                      </a:cubicBezTo>
                      <a:cubicBezTo>
                        <a:pt x="794" y="72"/>
                        <a:pt x="779" y="76"/>
                        <a:pt x="767" y="89"/>
                      </a:cubicBezTo>
                      <a:cubicBezTo>
                        <a:pt x="757" y="100"/>
                        <a:pt x="754" y="113"/>
                        <a:pt x="747" y="125"/>
                      </a:cubicBezTo>
                      <a:cubicBezTo>
                        <a:pt x="729" y="152"/>
                        <a:pt x="715" y="175"/>
                        <a:pt x="686" y="191"/>
                      </a:cubicBezTo>
                      <a:cubicBezTo>
                        <a:pt x="675" y="197"/>
                        <a:pt x="612" y="221"/>
                        <a:pt x="608" y="232"/>
                      </a:cubicBezTo>
                      <a:cubicBezTo>
                        <a:pt x="597" y="263"/>
                        <a:pt x="669" y="264"/>
                        <a:pt x="674" y="289"/>
                      </a:cubicBezTo>
                      <a:cubicBezTo>
                        <a:pt x="683" y="329"/>
                        <a:pt x="627" y="318"/>
                        <a:pt x="605" y="322"/>
                      </a:cubicBezTo>
                      <a:cubicBezTo>
                        <a:pt x="593" y="324"/>
                        <a:pt x="576" y="331"/>
                        <a:pt x="565" y="337"/>
                      </a:cubicBezTo>
                      <a:cubicBezTo>
                        <a:pt x="552" y="344"/>
                        <a:pt x="545" y="359"/>
                        <a:pt x="531" y="366"/>
                      </a:cubicBezTo>
                      <a:cubicBezTo>
                        <a:pt x="515" y="375"/>
                        <a:pt x="467" y="376"/>
                        <a:pt x="449" y="373"/>
                      </a:cubicBezTo>
                      <a:cubicBezTo>
                        <a:pt x="439" y="371"/>
                        <a:pt x="422" y="355"/>
                        <a:pt x="417" y="355"/>
                      </a:cubicBezTo>
                      <a:cubicBezTo>
                        <a:pt x="397" y="355"/>
                        <a:pt x="399" y="380"/>
                        <a:pt x="389" y="388"/>
                      </a:cubicBezTo>
                      <a:cubicBezTo>
                        <a:pt x="363" y="411"/>
                        <a:pt x="353" y="376"/>
                        <a:pt x="324" y="373"/>
                      </a:cubicBezTo>
                      <a:cubicBezTo>
                        <a:pt x="294" y="369"/>
                        <a:pt x="274" y="394"/>
                        <a:pt x="253" y="383"/>
                      </a:cubicBezTo>
                      <a:cubicBezTo>
                        <a:pt x="247" y="380"/>
                        <a:pt x="251" y="372"/>
                        <a:pt x="238" y="368"/>
                      </a:cubicBezTo>
                      <a:cubicBezTo>
                        <a:pt x="233" y="366"/>
                        <a:pt x="222" y="367"/>
                        <a:pt x="217" y="370"/>
                      </a:cubicBezTo>
                      <a:cubicBezTo>
                        <a:pt x="198" y="379"/>
                        <a:pt x="206" y="390"/>
                        <a:pt x="202" y="406"/>
                      </a:cubicBezTo>
                      <a:cubicBezTo>
                        <a:pt x="192" y="439"/>
                        <a:pt x="169" y="451"/>
                        <a:pt x="138" y="462"/>
                      </a:cubicBezTo>
                      <a:cubicBezTo>
                        <a:pt x="118" y="470"/>
                        <a:pt x="76" y="508"/>
                        <a:pt x="124" y="509"/>
                      </a:cubicBezTo>
                      <a:cubicBezTo>
                        <a:pt x="130" y="529"/>
                        <a:pt x="110" y="537"/>
                        <a:pt x="103" y="552"/>
                      </a:cubicBezTo>
                      <a:cubicBezTo>
                        <a:pt x="95" y="567"/>
                        <a:pt x="93" y="577"/>
                        <a:pt x="94" y="595"/>
                      </a:cubicBezTo>
                      <a:cubicBezTo>
                        <a:pt x="96" y="633"/>
                        <a:pt x="95" y="651"/>
                        <a:pt x="63" y="677"/>
                      </a:cubicBezTo>
                      <a:cubicBezTo>
                        <a:pt x="33" y="701"/>
                        <a:pt x="0" y="696"/>
                        <a:pt x="19" y="739"/>
                      </a:cubicBezTo>
                      <a:cubicBezTo>
                        <a:pt x="24" y="749"/>
                        <a:pt x="33" y="774"/>
                        <a:pt x="33" y="793"/>
                      </a:cubicBezTo>
                      <a:cubicBezTo>
                        <a:pt x="46" y="797"/>
                        <a:pt x="44" y="809"/>
                        <a:pt x="43" y="828"/>
                      </a:cubicBezTo>
                      <a:cubicBezTo>
                        <a:pt x="42" y="847"/>
                        <a:pt x="37" y="865"/>
                        <a:pt x="35" y="885"/>
                      </a:cubicBezTo>
                      <a:cubicBezTo>
                        <a:pt x="31" y="918"/>
                        <a:pt x="48" y="917"/>
                        <a:pt x="69" y="938"/>
                      </a:cubicBezTo>
                      <a:cubicBezTo>
                        <a:pt x="93" y="962"/>
                        <a:pt x="77" y="975"/>
                        <a:pt x="86" y="1003"/>
                      </a:cubicBezTo>
                      <a:cubicBezTo>
                        <a:pt x="92" y="1020"/>
                        <a:pt x="118" y="1049"/>
                        <a:pt x="130" y="1063"/>
                      </a:cubicBezTo>
                      <a:cubicBezTo>
                        <a:pt x="145" y="1080"/>
                        <a:pt x="166" y="1080"/>
                        <a:pt x="182" y="1098"/>
                      </a:cubicBezTo>
                      <a:cubicBezTo>
                        <a:pt x="184" y="1077"/>
                        <a:pt x="198" y="1074"/>
                        <a:pt x="205" y="1055"/>
                      </a:cubicBezTo>
                      <a:cubicBezTo>
                        <a:pt x="211" y="1039"/>
                        <a:pt x="199" y="1015"/>
                        <a:pt x="211" y="1000"/>
                      </a:cubicBezTo>
                      <a:cubicBezTo>
                        <a:pt x="222" y="986"/>
                        <a:pt x="246" y="992"/>
                        <a:pt x="260" y="983"/>
                      </a:cubicBezTo>
                      <a:cubicBezTo>
                        <a:pt x="280" y="969"/>
                        <a:pt x="276" y="944"/>
                        <a:pt x="294" y="928"/>
                      </a:cubicBezTo>
                      <a:cubicBezTo>
                        <a:pt x="311" y="914"/>
                        <a:pt x="324" y="912"/>
                        <a:pt x="345" y="917"/>
                      </a:cubicBezTo>
                      <a:cubicBezTo>
                        <a:pt x="369" y="924"/>
                        <a:pt x="371" y="932"/>
                        <a:pt x="395" y="925"/>
                      </a:cubicBezTo>
                      <a:cubicBezTo>
                        <a:pt x="414" y="919"/>
                        <a:pt x="435" y="911"/>
                        <a:pt x="454" y="917"/>
                      </a:cubicBezTo>
                      <a:cubicBezTo>
                        <a:pt x="480" y="926"/>
                        <a:pt x="474" y="932"/>
                        <a:pt x="471" y="954"/>
                      </a:cubicBezTo>
                      <a:cubicBezTo>
                        <a:pt x="470" y="967"/>
                        <a:pt x="476" y="986"/>
                        <a:pt x="483" y="997"/>
                      </a:cubicBezTo>
                      <a:cubicBezTo>
                        <a:pt x="488" y="1007"/>
                        <a:pt x="495" y="1015"/>
                        <a:pt x="500" y="1025"/>
                      </a:cubicBezTo>
                      <a:cubicBezTo>
                        <a:pt x="502" y="1030"/>
                        <a:pt x="505" y="1043"/>
                        <a:pt x="508" y="1047"/>
                      </a:cubicBezTo>
                      <a:cubicBezTo>
                        <a:pt x="513" y="1052"/>
                        <a:pt x="526" y="1054"/>
                        <a:pt x="533" y="1057"/>
                      </a:cubicBezTo>
                      <a:cubicBezTo>
                        <a:pt x="540" y="1062"/>
                        <a:pt x="547" y="1067"/>
                        <a:pt x="555" y="1071"/>
                      </a:cubicBezTo>
                      <a:cubicBezTo>
                        <a:pt x="575" y="1079"/>
                        <a:pt x="600" y="1072"/>
                        <a:pt x="620" y="1071"/>
                      </a:cubicBezTo>
                      <a:cubicBezTo>
                        <a:pt x="633" y="1070"/>
                        <a:pt x="646" y="1068"/>
                        <a:pt x="658" y="1065"/>
                      </a:cubicBezTo>
                      <a:cubicBezTo>
                        <a:pt x="668" y="1063"/>
                        <a:pt x="683" y="1051"/>
                        <a:pt x="691" y="1052"/>
                      </a:cubicBezTo>
                      <a:cubicBezTo>
                        <a:pt x="693" y="1059"/>
                        <a:pt x="695" y="1076"/>
                        <a:pt x="707" y="1070"/>
                      </a:cubicBezTo>
                      <a:cubicBezTo>
                        <a:pt x="710" y="1069"/>
                        <a:pt x="714" y="1052"/>
                        <a:pt x="715" y="1049"/>
                      </a:cubicBezTo>
                      <a:cubicBezTo>
                        <a:pt x="725" y="1027"/>
                        <a:pt x="735" y="1012"/>
                        <a:pt x="760" y="1010"/>
                      </a:cubicBezTo>
                      <a:cubicBezTo>
                        <a:pt x="785" y="1009"/>
                        <a:pt x="807" y="999"/>
                        <a:pt x="827" y="985"/>
                      </a:cubicBezTo>
                      <a:cubicBezTo>
                        <a:pt x="839" y="976"/>
                        <a:pt x="868" y="948"/>
                        <a:pt x="885" y="955"/>
                      </a:cubicBezTo>
                      <a:cubicBezTo>
                        <a:pt x="884" y="960"/>
                        <a:pt x="883" y="965"/>
                        <a:pt x="884" y="970"/>
                      </a:cubicBezTo>
                      <a:cubicBezTo>
                        <a:pt x="909" y="968"/>
                        <a:pt x="932" y="963"/>
                        <a:pt x="958" y="964"/>
                      </a:cubicBezTo>
                      <a:cubicBezTo>
                        <a:pt x="977" y="965"/>
                        <a:pt x="1002" y="963"/>
                        <a:pt x="1018" y="977"/>
                      </a:cubicBezTo>
                      <a:cubicBezTo>
                        <a:pt x="1034" y="992"/>
                        <a:pt x="1036" y="1016"/>
                        <a:pt x="1049" y="1032"/>
                      </a:cubicBezTo>
                      <a:cubicBezTo>
                        <a:pt x="1062" y="1050"/>
                        <a:pt x="1087" y="1052"/>
                        <a:pt x="1108" y="1046"/>
                      </a:cubicBezTo>
                      <a:cubicBezTo>
                        <a:pt x="1141" y="1037"/>
                        <a:pt x="1161" y="1017"/>
                        <a:pt x="1156" y="983"/>
                      </a:cubicBezTo>
                      <a:cubicBezTo>
                        <a:pt x="1154" y="968"/>
                        <a:pt x="1152" y="952"/>
                        <a:pt x="1150" y="937"/>
                      </a:cubicBezTo>
                      <a:cubicBezTo>
                        <a:pt x="1146" y="918"/>
                        <a:pt x="1139" y="903"/>
                        <a:pt x="1148" y="884"/>
                      </a:cubicBezTo>
                      <a:cubicBezTo>
                        <a:pt x="1156" y="865"/>
                        <a:pt x="1185" y="852"/>
                        <a:pt x="1205" y="849"/>
                      </a:cubicBezTo>
                      <a:cubicBezTo>
                        <a:pt x="1234" y="846"/>
                        <a:pt x="1234" y="865"/>
                        <a:pt x="1241" y="885"/>
                      </a:cubicBezTo>
                      <a:cubicBezTo>
                        <a:pt x="1250" y="910"/>
                        <a:pt x="1271" y="916"/>
                        <a:pt x="1296" y="916"/>
                      </a:cubicBezTo>
                      <a:cubicBezTo>
                        <a:pt x="1307" y="916"/>
                        <a:pt x="1318" y="918"/>
                        <a:pt x="1327" y="910"/>
                      </a:cubicBezTo>
                      <a:cubicBezTo>
                        <a:pt x="1337" y="901"/>
                        <a:pt x="1334" y="887"/>
                        <a:pt x="1338" y="876"/>
                      </a:cubicBezTo>
                      <a:cubicBezTo>
                        <a:pt x="1342" y="864"/>
                        <a:pt x="1349" y="851"/>
                        <a:pt x="1355" y="840"/>
                      </a:cubicBezTo>
                      <a:cubicBezTo>
                        <a:pt x="1362" y="828"/>
                        <a:pt x="1365" y="827"/>
                        <a:pt x="1378" y="828"/>
                      </a:cubicBezTo>
                      <a:cubicBezTo>
                        <a:pt x="1389" y="828"/>
                        <a:pt x="1400" y="829"/>
                        <a:pt x="1405" y="818"/>
                      </a:cubicBezTo>
                      <a:cubicBezTo>
                        <a:pt x="1409" y="808"/>
                        <a:pt x="1401" y="800"/>
                        <a:pt x="1412" y="794"/>
                      </a:cubicBezTo>
                      <a:cubicBezTo>
                        <a:pt x="1418" y="792"/>
                        <a:pt x="1425" y="793"/>
                        <a:pt x="1432" y="796"/>
                      </a:cubicBezTo>
                      <a:cubicBezTo>
                        <a:pt x="1432" y="796"/>
                        <a:pt x="1432" y="795"/>
                        <a:pt x="1432" y="795"/>
                      </a:cubicBezTo>
                      <a:cubicBezTo>
                        <a:pt x="1439" y="776"/>
                        <a:pt x="1442" y="760"/>
                        <a:pt x="1441" y="738"/>
                      </a:cubicBezTo>
                      <a:close/>
                    </a:path>
                  </a:pathLst>
                </a:custGeom>
                <a:solidFill>
                  <a:srgbClr val="C00000"/>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solidFill>
                      <a:schemeClr val="accent2">
                        <a:lumMod val="60000"/>
                        <a:lumOff val="40000"/>
                      </a:schemeClr>
                    </a:solidFill>
                  </a:endParaRPr>
                </a:p>
              </p:txBody>
            </p:sp>
            <p:sp>
              <p:nvSpPr>
                <p:cNvPr id="100" name="Freeform 44">
                  <a:extLst>
                    <a:ext uri="{FF2B5EF4-FFF2-40B4-BE49-F238E27FC236}">
                      <a16:creationId xmlns:a16="http://schemas.microsoft.com/office/drawing/2014/main" id="{E5DD6761-5F31-4C42-9A2D-9092F3BDCE05}"/>
                    </a:ext>
                  </a:extLst>
                </p:cNvPr>
                <p:cNvSpPr>
                  <a:spLocks/>
                </p:cNvSpPr>
                <p:nvPr/>
              </p:nvSpPr>
              <p:spPr bwMode="auto">
                <a:xfrm>
                  <a:off x="3341354" y="8730314"/>
                  <a:ext cx="196719" cy="272192"/>
                </a:xfrm>
                <a:custGeom>
                  <a:avLst/>
                  <a:gdLst>
                    <a:gd name="T0" fmla="*/ 44 w 373"/>
                    <a:gd name="T1" fmla="*/ 464 h 516"/>
                    <a:gd name="T2" fmla="*/ 0 w 373"/>
                    <a:gd name="T3" fmla="*/ 405 h 516"/>
                    <a:gd name="T4" fmla="*/ 40 w 373"/>
                    <a:gd name="T5" fmla="*/ 357 h 516"/>
                    <a:gd name="T6" fmla="*/ 90 w 373"/>
                    <a:gd name="T7" fmla="*/ 280 h 516"/>
                    <a:gd name="T8" fmla="*/ 141 w 373"/>
                    <a:gd name="T9" fmla="*/ 192 h 516"/>
                    <a:gd name="T10" fmla="*/ 207 w 373"/>
                    <a:gd name="T11" fmla="*/ 133 h 516"/>
                    <a:gd name="T12" fmla="*/ 254 w 373"/>
                    <a:gd name="T13" fmla="*/ 87 h 516"/>
                    <a:gd name="T14" fmla="*/ 306 w 373"/>
                    <a:gd name="T15" fmla="*/ 27 h 516"/>
                    <a:gd name="T16" fmla="*/ 362 w 373"/>
                    <a:gd name="T17" fmla="*/ 25 h 516"/>
                    <a:gd name="T18" fmla="*/ 346 w 373"/>
                    <a:gd name="T19" fmla="*/ 71 h 516"/>
                    <a:gd name="T20" fmla="*/ 325 w 373"/>
                    <a:gd name="T21" fmla="*/ 117 h 516"/>
                    <a:gd name="T22" fmla="*/ 293 w 373"/>
                    <a:gd name="T23" fmla="*/ 161 h 516"/>
                    <a:gd name="T24" fmla="*/ 249 w 373"/>
                    <a:gd name="T25" fmla="*/ 223 h 516"/>
                    <a:gd name="T26" fmla="*/ 237 w 373"/>
                    <a:gd name="T27" fmla="*/ 307 h 516"/>
                    <a:gd name="T28" fmla="*/ 256 w 373"/>
                    <a:gd name="T29" fmla="*/ 363 h 516"/>
                    <a:gd name="T30" fmla="*/ 283 w 373"/>
                    <a:gd name="T31" fmla="*/ 428 h 516"/>
                    <a:gd name="T32" fmla="*/ 193 w 373"/>
                    <a:gd name="T33" fmla="*/ 468 h 516"/>
                    <a:gd name="T34" fmla="*/ 107 w 373"/>
                    <a:gd name="T35" fmla="*/ 514 h 516"/>
                    <a:gd name="T36" fmla="*/ 44 w 373"/>
                    <a:gd name="T37" fmla="*/ 464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3" h="516">
                      <a:moveTo>
                        <a:pt x="44" y="464"/>
                      </a:moveTo>
                      <a:cubicBezTo>
                        <a:pt x="23" y="444"/>
                        <a:pt x="0" y="432"/>
                        <a:pt x="0" y="405"/>
                      </a:cubicBezTo>
                      <a:cubicBezTo>
                        <a:pt x="0" y="378"/>
                        <a:pt x="1" y="367"/>
                        <a:pt x="40" y="357"/>
                      </a:cubicBezTo>
                      <a:cubicBezTo>
                        <a:pt x="78" y="347"/>
                        <a:pt x="72" y="299"/>
                        <a:pt x="90" y="280"/>
                      </a:cubicBezTo>
                      <a:cubicBezTo>
                        <a:pt x="107" y="261"/>
                        <a:pt x="126" y="207"/>
                        <a:pt x="141" y="192"/>
                      </a:cubicBezTo>
                      <a:cubicBezTo>
                        <a:pt x="157" y="177"/>
                        <a:pt x="199" y="165"/>
                        <a:pt x="207" y="133"/>
                      </a:cubicBezTo>
                      <a:cubicBezTo>
                        <a:pt x="214" y="100"/>
                        <a:pt x="235" y="98"/>
                        <a:pt x="254" y="87"/>
                      </a:cubicBezTo>
                      <a:cubicBezTo>
                        <a:pt x="274" y="75"/>
                        <a:pt x="299" y="39"/>
                        <a:pt x="306" y="27"/>
                      </a:cubicBezTo>
                      <a:cubicBezTo>
                        <a:pt x="314" y="16"/>
                        <a:pt x="350" y="0"/>
                        <a:pt x="362" y="25"/>
                      </a:cubicBezTo>
                      <a:cubicBezTo>
                        <a:pt x="373" y="50"/>
                        <a:pt x="362" y="54"/>
                        <a:pt x="346" y="71"/>
                      </a:cubicBezTo>
                      <a:cubicBezTo>
                        <a:pt x="331" y="89"/>
                        <a:pt x="329" y="100"/>
                        <a:pt x="325" y="117"/>
                      </a:cubicBezTo>
                      <a:cubicBezTo>
                        <a:pt x="322" y="135"/>
                        <a:pt x="306" y="144"/>
                        <a:pt x="293" y="161"/>
                      </a:cubicBezTo>
                      <a:cubicBezTo>
                        <a:pt x="279" y="179"/>
                        <a:pt x="260" y="192"/>
                        <a:pt x="249" y="223"/>
                      </a:cubicBezTo>
                      <a:cubicBezTo>
                        <a:pt x="237" y="253"/>
                        <a:pt x="237" y="290"/>
                        <a:pt x="237" y="307"/>
                      </a:cubicBezTo>
                      <a:cubicBezTo>
                        <a:pt x="237" y="324"/>
                        <a:pt x="245" y="344"/>
                        <a:pt x="256" y="363"/>
                      </a:cubicBezTo>
                      <a:cubicBezTo>
                        <a:pt x="268" y="382"/>
                        <a:pt x="323" y="407"/>
                        <a:pt x="283" y="428"/>
                      </a:cubicBezTo>
                      <a:cubicBezTo>
                        <a:pt x="243" y="449"/>
                        <a:pt x="220" y="445"/>
                        <a:pt x="193" y="468"/>
                      </a:cubicBezTo>
                      <a:cubicBezTo>
                        <a:pt x="166" y="491"/>
                        <a:pt x="139" y="516"/>
                        <a:pt x="107" y="514"/>
                      </a:cubicBezTo>
                      <a:cubicBezTo>
                        <a:pt x="74" y="512"/>
                        <a:pt x="59" y="480"/>
                        <a:pt x="44" y="464"/>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1" name="Freeform 45">
                  <a:extLst>
                    <a:ext uri="{FF2B5EF4-FFF2-40B4-BE49-F238E27FC236}">
                      <a16:creationId xmlns:a16="http://schemas.microsoft.com/office/drawing/2014/main" id="{C670BBF1-BC48-9240-AC92-F98A8D655FB8}"/>
                    </a:ext>
                  </a:extLst>
                </p:cNvPr>
                <p:cNvSpPr>
                  <a:spLocks/>
                </p:cNvSpPr>
                <p:nvPr/>
              </p:nvSpPr>
              <p:spPr bwMode="auto">
                <a:xfrm>
                  <a:off x="2765933" y="8880141"/>
                  <a:ext cx="457299" cy="237358"/>
                </a:xfrm>
                <a:custGeom>
                  <a:avLst/>
                  <a:gdLst>
                    <a:gd name="T0" fmla="*/ 151 w 867"/>
                    <a:gd name="T1" fmla="*/ 413 h 450"/>
                    <a:gd name="T2" fmla="*/ 235 w 867"/>
                    <a:gd name="T3" fmla="*/ 370 h 450"/>
                    <a:gd name="T4" fmla="*/ 299 w 867"/>
                    <a:gd name="T5" fmla="*/ 332 h 450"/>
                    <a:gd name="T6" fmla="*/ 370 w 867"/>
                    <a:gd name="T7" fmla="*/ 342 h 450"/>
                    <a:gd name="T8" fmla="*/ 397 w 867"/>
                    <a:gd name="T9" fmla="*/ 365 h 450"/>
                    <a:gd name="T10" fmla="*/ 436 w 867"/>
                    <a:gd name="T11" fmla="*/ 367 h 450"/>
                    <a:gd name="T12" fmla="*/ 468 w 867"/>
                    <a:gd name="T13" fmla="*/ 334 h 450"/>
                    <a:gd name="T14" fmla="*/ 508 w 867"/>
                    <a:gd name="T15" fmla="*/ 324 h 450"/>
                    <a:gd name="T16" fmla="*/ 567 w 867"/>
                    <a:gd name="T17" fmla="*/ 278 h 450"/>
                    <a:gd name="T18" fmla="*/ 629 w 867"/>
                    <a:gd name="T19" fmla="*/ 248 h 450"/>
                    <a:gd name="T20" fmla="*/ 789 w 867"/>
                    <a:gd name="T21" fmla="*/ 245 h 450"/>
                    <a:gd name="T22" fmla="*/ 856 w 867"/>
                    <a:gd name="T23" fmla="*/ 248 h 450"/>
                    <a:gd name="T24" fmla="*/ 867 w 867"/>
                    <a:gd name="T25" fmla="*/ 207 h 450"/>
                    <a:gd name="T26" fmla="*/ 846 w 867"/>
                    <a:gd name="T27" fmla="*/ 191 h 450"/>
                    <a:gd name="T28" fmla="*/ 779 w 867"/>
                    <a:gd name="T29" fmla="*/ 150 h 450"/>
                    <a:gd name="T30" fmla="*/ 682 w 867"/>
                    <a:gd name="T31" fmla="*/ 117 h 450"/>
                    <a:gd name="T32" fmla="*/ 687 w 867"/>
                    <a:gd name="T33" fmla="*/ 46 h 450"/>
                    <a:gd name="T34" fmla="*/ 618 w 867"/>
                    <a:gd name="T35" fmla="*/ 56 h 450"/>
                    <a:gd name="T36" fmla="*/ 583 w 867"/>
                    <a:gd name="T37" fmla="*/ 56 h 450"/>
                    <a:gd name="T38" fmla="*/ 516 w 867"/>
                    <a:gd name="T39" fmla="*/ 30 h 450"/>
                    <a:gd name="T40" fmla="*/ 396 w 867"/>
                    <a:gd name="T41" fmla="*/ 15 h 450"/>
                    <a:gd name="T42" fmla="*/ 332 w 867"/>
                    <a:gd name="T43" fmla="*/ 20 h 450"/>
                    <a:gd name="T44" fmla="*/ 255 w 867"/>
                    <a:gd name="T45" fmla="*/ 74 h 450"/>
                    <a:gd name="T46" fmla="*/ 133 w 867"/>
                    <a:gd name="T47" fmla="*/ 168 h 450"/>
                    <a:gd name="T48" fmla="*/ 38 w 867"/>
                    <a:gd name="T49" fmla="*/ 173 h 450"/>
                    <a:gd name="T50" fmla="*/ 59 w 867"/>
                    <a:gd name="T51" fmla="*/ 237 h 450"/>
                    <a:gd name="T52" fmla="*/ 56 w 867"/>
                    <a:gd name="T53" fmla="*/ 398 h 450"/>
                    <a:gd name="T54" fmla="*/ 35 w 867"/>
                    <a:gd name="T55" fmla="*/ 417 h 450"/>
                    <a:gd name="T56" fmla="*/ 76 w 867"/>
                    <a:gd name="T57" fmla="*/ 429 h 450"/>
                    <a:gd name="T58" fmla="*/ 110 w 867"/>
                    <a:gd name="T59" fmla="*/ 450 h 450"/>
                    <a:gd name="T60" fmla="*/ 119 w 867"/>
                    <a:gd name="T61" fmla="*/ 444 h 450"/>
                    <a:gd name="T62" fmla="*/ 151 w 867"/>
                    <a:gd name="T63" fmla="*/ 413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7" h="450">
                      <a:moveTo>
                        <a:pt x="151" y="413"/>
                      </a:moveTo>
                      <a:cubicBezTo>
                        <a:pt x="164" y="387"/>
                        <a:pt x="202" y="367"/>
                        <a:pt x="235" y="370"/>
                      </a:cubicBezTo>
                      <a:cubicBezTo>
                        <a:pt x="243" y="344"/>
                        <a:pt x="276" y="339"/>
                        <a:pt x="299" y="332"/>
                      </a:cubicBezTo>
                      <a:cubicBezTo>
                        <a:pt x="325" y="325"/>
                        <a:pt x="353" y="326"/>
                        <a:pt x="370" y="342"/>
                      </a:cubicBezTo>
                      <a:cubicBezTo>
                        <a:pt x="382" y="354"/>
                        <a:pt x="379" y="359"/>
                        <a:pt x="397" y="365"/>
                      </a:cubicBezTo>
                      <a:cubicBezTo>
                        <a:pt x="406" y="368"/>
                        <a:pt x="427" y="371"/>
                        <a:pt x="436" y="367"/>
                      </a:cubicBezTo>
                      <a:cubicBezTo>
                        <a:pt x="449" y="361"/>
                        <a:pt x="456" y="342"/>
                        <a:pt x="468" y="334"/>
                      </a:cubicBezTo>
                      <a:cubicBezTo>
                        <a:pt x="483" y="325"/>
                        <a:pt x="492" y="326"/>
                        <a:pt x="508" y="324"/>
                      </a:cubicBezTo>
                      <a:cubicBezTo>
                        <a:pt x="545" y="319"/>
                        <a:pt x="553" y="308"/>
                        <a:pt x="567" y="278"/>
                      </a:cubicBezTo>
                      <a:cubicBezTo>
                        <a:pt x="579" y="251"/>
                        <a:pt x="600" y="252"/>
                        <a:pt x="629" y="248"/>
                      </a:cubicBezTo>
                      <a:cubicBezTo>
                        <a:pt x="675" y="241"/>
                        <a:pt x="743" y="236"/>
                        <a:pt x="789" y="245"/>
                      </a:cubicBezTo>
                      <a:cubicBezTo>
                        <a:pt x="815" y="250"/>
                        <a:pt x="837" y="280"/>
                        <a:pt x="856" y="248"/>
                      </a:cubicBezTo>
                      <a:cubicBezTo>
                        <a:pt x="864" y="234"/>
                        <a:pt x="864" y="219"/>
                        <a:pt x="867" y="207"/>
                      </a:cubicBezTo>
                      <a:cubicBezTo>
                        <a:pt x="860" y="204"/>
                        <a:pt x="853" y="199"/>
                        <a:pt x="846" y="191"/>
                      </a:cubicBezTo>
                      <a:cubicBezTo>
                        <a:pt x="818" y="158"/>
                        <a:pt x="800" y="158"/>
                        <a:pt x="779" y="150"/>
                      </a:cubicBezTo>
                      <a:cubicBezTo>
                        <a:pt x="759" y="143"/>
                        <a:pt x="710" y="130"/>
                        <a:pt x="682" y="117"/>
                      </a:cubicBezTo>
                      <a:cubicBezTo>
                        <a:pt x="654" y="104"/>
                        <a:pt x="695" y="66"/>
                        <a:pt x="687" y="46"/>
                      </a:cubicBezTo>
                      <a:cubicBezTo>
                        <a:pt x="680" y="25"/>
                        <a:pt x="631" y="38"/>
                        <a:pt x="618" y="56"/>
                      </a:cubicBezTo>
                      <a:cubicBezTo>
                        <a:pt x="606" y="74"/>
                        <a:pt x="593" y="107"/>
                        <a:pt x="583" y="56"/>
                      </a:cubicBezTo>
                      <a:cubicBezTo>
                        <a:pt x="572" y="5"/>
                        <a:pt x="547" y="15"/>
                        <a:pt x="516" y="30"/>
                      </a:cubicBezTo>
                      <a:cubicBezTo>
                        <a:pt x="485" y="46"/>
                        <a:pt x="422" y="28"/>
                        <a:pt x="396" y="15"/>
                      </a:cubicBezTo>
                      <a:cubicBezTo>
                        <a:pt x="370" y="2"/>
                        <a:pt x="342" y="0"/>
                        <a:pt x="332" y="20"/>
                      </a:cubicBezTo>
                      <a:cubicBezTo>
                        <a:pt x="322" y="40"/>
                        <a:pt x="286" y="58"/>
                        <a:pt x="255" y="74"/>
                      </a:cubicBezTo>
                      <a:cubicBezTo>
                        <a:pt x="225" y="89"/>
                        <a:pt x="158" y="153"/>
                        <a:pt x="133" y="168"/>
                      </a:cubicBezTo>
                      <a:cubicBezTo>
                        <a:pt x="107" y="183"/>
                        <a:pt x="77" y="181"/>
                        <a:pt x="38" y="173"/>
                      </a:cubicBezTo>
                      <a:cubicBezTo>
                        <a:pt x="0" y="166"/>
                        <a:pt x="54" y="204"/>
                        <a:pt x="59" y="237"/>
                      </a:cubicBezTo>
                      <a:cubicBezTo>
                        <a:pt x="64" y="270"/>
                        <a:pt x="61" y="380"/>
                        <a:pt x="56" y="398"/>
                      </a:cubicBezTo>
                      <a:cubicBezTo>
                        <a:pt x="54" y="406"/>
                        <a:pt x="46" y="411"/>
                        <a:pt x="35" y="417"/>
                      </a:cubicBezTo>
                      <a:cubicBezTo>
                        <a:pt x="49" y="419"/>
                        <a:pt x="62" y="422"/>
                        <a:pt x="76" y="429"/>
                      </a:cubicBezTo>
                      <a:cubicBezTo>
                        <a:pt x="87" y="434"/>
                        <a:pt x="102" y="439"/>
                        <a:pt x="110" y="450"/>
                      </a:cubicBezTo>
                      <a:cubicBezTo>
                        <a:pt x="114" y="448"/>
                        <a:pt x="117" y="445"/>
                        <a:pt x="119" y="444"/>
                      </a:cubicBezTo>
                      <a:cubicBezTo>
                        <a:pt x="139" y="434"/>
                        <a:pt x="141" y="433"/>
                        <a:pt x="151" y="413"/>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 name="Freeform 46">
                  <a:extLst>
                    <a:ext uri="{FF2B5EF4-FFF2-40B4-BE49-F238E27FC236}">
                      <a16:creationId xmlns:a16="http://schemas.microsoft.com/office/drawing/2014/main" id="{1689C339-D856-F349-A5DE-C61BCD2D5F5A}"/>
                    </a:ext>
                  </a:extLst>
                </p:cNvPr>
                <p:cNvSpPr>
                  <a:spLocks/>
                </p:cNvSpPr>
                <p:nvPr/>
              </p:nvSpPr>
              <p:spPr bwMode="auto">
                <a:xfrm>
                  <a:off x="2806572" y="8982408"/>
                  <a:ext cx="573858" cy="439882"/>
                </a:xfrm>
                <a:custGeom>
                  <a:avLst/>
                  <a:gdLst>
                    <a:gd name="T0" fmla="*/ 1055 w 1088"/>
                    <a:gd name="T1" fmla="*/ 455 h 834"/>
                    <a:gd name="T2" fmla="*/ 1035 w 1088"/>
                    <a:gd name="T3" fmla="*/ 396 h 834"/>
                    <a:gd name="T4" fmla="*/ 1063 w 1088"/>
                    <a:gd name="T5" fmla="*/ 357 h 834"/>
                    <a:gd name="T6" fmla="*/ 1017 w 1088"/>
                    <a:gd name="T7" fmla="*/ 291 h 834"/>
                    <a:gd name="T8" fmla="*/ 953 w 1088"/>
                    <a:gd name="T9" fmla="*/ 283 h 834"/>
                    <a:gd name="T10" fmla="*/ 966 w 1088"/>
                    <a:gd name="T11" fmla="*/ 94 h 834"/>
                    <a:gd name="T12" fmla="*/ 958 w 1088"/>
                    <a:gd name="T13" fmla="*/ 23 h 834"/>
                    <a:gd name="T14" fmla="*/ 863 w 1088"/>
                    <a:gd name="T15" fmla="*/ 5 h 834"/>
                    <a:gd name="T16" fmla="*/ 790 w 1088"/>
                    <a:gd name="T17" fmla="*/ 13 h 834"/>
                    <a:gd name="T18" fmla="*/ 779 w 1088"/>
                    <a:gd name="T19" fmla="*/ 54 h 834"/>
                    <a:gd name="T20" fmla="*/ 712 w 1088"/>
                    <a:gd name="T21" fmla="*/ 51 h 834"/>
                    <a:gd name="T22" fmla="*/ 552 w 1088"/>
                    <a:gd name="T23" fmla="*/ 54 h 834"/>
                    <a:gd name="T24" fmla="*/ 490 w 1088"/>
                    <a:gd name="T25" fmla="*/ 84 h 834"/>
                    <a:gd name="T26" fmla="*/ 431 w 1088"/>
                    <a:gd name="T27" fmla="*/ 130 h 834"/>
                    <a:gd name="T28" fmla="*/ 391 w 1088"/>
                    <a:gd name="T29" fmla="*/ 140 h 834"/>
                    <a:gd name="T30" fmla="*/ 359 w 1088"/>
                    <a:gd name="T31" fmla="*/ 173 h 834"/>
                    <a:gd name="T32" fmla="*/ 320 w 1088"/>
                    <a:gd name="T33" fmla="*/ 171 h 834"/>
                    <a:gd name="T34" fmla="*/ 293 w 1088"/>
                    <a:gd name="T35" fmla="*/ 148 h 834"/>
                    <a:gd name="T36" fmla="*/ 222 w 1088"/>
                    <a:gd name="T37" fmla="*/ 138 h 834"/>
                    <a:gd name="T38" fmla="*/ 158 w 1088"/>
                    <a:gd name="T39" fmla="*/ 176 h 834"/>
                    <a:gd name="T40" fmla="*/ 74 w 1088"/>
                    <a:gd name="T41" fmla="*/ 219 h 834"/>
                    <a:gd name="T42" fmla="*/ 42 w 1088"/>
                    <a:gd name="T43" fmla="*/ 250 h 834"/>
                    <a:gd name="T44" fmla="*/ 33 w 1088"/>
                    <a:gd name="T45" fmla="*/ 256 h 834"/>
                    <a:gd name="T46" fmla="*/ 35 w 1088"/>
                    <a:gd name="T47" fmla="*/ 258 h 834"/>
                    <a:gd name="T48" fmla="*/ 30 w 1088"/>
                    <a:gd name="T49" fmla="*/ 296 h 834"/>
                    <a:gd name="T50" fmla="*/ 25 w 1088"/>
                    <a:gd name="T51" fmla="*/ 370 h 834"/>
                    <a:gd name="T52" fmla="*/ 25 w 1088"/>
                    <a:gd name="T53" fmla="*/ 441 h 834"/>
                    <a:gd name="T54" fmla="*/ 102 w 1088"/>
                    <a:gd name="T55" fmla="*/ 460 h 834"/>
                    <a:gd name="T56" fmla="*/ 151 w 1088"/>
                    <a:gd name="T57" fmla="*/ 475 h 834"/>
                    <a:gd name="T58" fmla="*/ 193 w 1088"/>
                    <a:gd name="T59" fmla="*/ 475 h 834"/>
                    <a:gd name="T60" fmla="*/ 219 w 1088"/>
                    <a:gd name="T61" fmla="*/ 505 h 834"/>
                    <a:gd name="T62" fmla="*/ 261 w 1088"/>
                    <a:gd name="T63" fmla="*/ 513 h 834"/>
                    <a:gd name="T64" fmla="*/ 312 w 1088"/>
                    <a:gd name="T65" fmla="*/ 472 h 834"/>
                    <a:gd name="T66" fmla="*/ 388 w 1088"/>
                    <a:gd name="T67" fmla="*/ 500 h 834"/>
                    <a:gd name="T68" fmla="*/ 391 w 1088"/>
                    <a:gd name="T69" fmla="*/ 536 h 834"/>
                    <a:gd name="T70" fmla="*/ 409 w 1088"/>
                    <a:gd name="T71" fmla="*/ 575 h 834"/>
                    <a:gd name="T72" fmla="*/ 424 w 1088"/>
                    <a:gd name="T73" fmla="*/ 639 h 834"/>
                    <a:gd name="T74" fmla="*/ 505 w 1088"/>
                    <a:gd name="T75" fmla="*/ 652 h 834"/>
                    <a:gd name="T76" fmla="*/ 529 w 1088"/>
                    <a:gd name="T77" fmla="*/ 682 h 834"/>
                    <a:gd name="T78" fmla="*/ 511 w 1088"/>
                    <a:gd name="T79" fmla="*/ 711 h 834"/>
                    <a:gd name="T80" fmla="*/ 529 w 1088"/>
                    <a:gd name="T81" fmla="*/ 779 h 834"/>
                    <a:gd name="T82" fmla="*/ 559 w 1088"/>
                    <a:gd name="T83" fmla="*/ 808 h 834"/>
                    <a:gd name="T84" fmla="*/ 600 w 1088"/>
                    <a:gd name="T85" fmla="*/ 810 h 834"/>
                    <a:gd name="T86" fmla="*/ 642 w 1088"/>
                    <a:gd name="T87" fmla="*/ 834 h 834"/>
                    <a:gd name="T88" fmla="*/ 677 w 1088"/>
                    <a:gd name="T89" fmla="*/ 792 h 834"/>
                    <a:gd name="T90" fmla="*/ 764 w 1088"/>
                    <a:gd name="T91" fmla="*/ 690 h 834"/>
                    <a:gd name="T92" fmla="*/ 891 w 1088"/>
                    <a:gd name="T93" fmla="*/ 605 h 834"/>
                    <a:gd name="T94" fmla="*/ 1035 w 1088"/>
                    <a:gd name="T95" fmla="*/ 503 h 834"/>
                    <a:gd name="T96" fmla="*/ 1055 w 1088"/>
                    <a:gd name="T97" fmla="*/ 455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88" h="834">
                      <a:moveTo>
                        <a:pt x="1055" y="455"/>
                      </a:moveTo>
                      <a:cubicBezTo>
                        <a:pt x="1027" y="452"/>
                        <a:pt x="1014" y="416"/>
                        <a:pt x="1035" y="396"/>
                      </a:cubicBezTo>
                      <a:cubicBezTo>
                        <a:pt x="1055" y="375"/>
                        <a:pt x="1088" y="373"/>
                        <a:pt x="1063" y="357"/>
                      </a:cubicBezTo>
                      <a:cubicBezTo>
                        <a:pt x="1037" y="342"/>
                        <a:pt x="1035" y="314"/>
                        <a:pt x="1017" y="291"/>
                      </a:cubicBezTo>
                      <a:cubicBezTo>
                        <a:pt x="999" y="268"/>
                        <a:pt x="978" y="288"/>
                        <a:pt x="953" y="283"/>
                      </a:cubicBezTo>
                      <a:cubicBezTo>
                        <a:pt x="927" y="278"/>
                        <a:pt x="950" y="140"/>
                        <a:pt x="966" y="94"/>
                      </a:cubicBezTo>
                      <a:cubicBezTo>
                        <a:pt x="981" y="48"/>
                        <a:pt x="983" y="41"/>
                        <a:pt x="958" y="23"/>
                      </a:cubicBezTo>
                      <a:cubicBezTo>
                        <a:pt x="932" y="5"/>
                        <a:pt x="902" y="0"/>
                        <a:pt x="863" y="5"/>
                      </a:cubicBezTo>
                      <a:cubicBezTo>
                        <a:pt x="834" y="9"/>
                        <a:pt x="811" y="21"/>
                        <a:pt x="790" y="13"/>
                      </a:cubicBezTo>
                      <a:cubicBezTo>
                        <a:pt x="787" y="25"/>
                        <a:pt x="787" y="40"/>
                        <a:pt x="779" y="54"/>
                      </a:cubicBezTo>
                      <a:cubicBezTo>
                        <a:pt x="760" y="86"/>
                        <a:pt x="738" y="56"/>
                        <a:pt x="712" y="51"/>
                      </a:cubicBezTo>
                      <a:cubicBezTo>
                        <a:pt x="666" y="42"/>
                        <a:pt x="598" y="47"/>
                        <a:pt x="552" y="54"/>
                      </a:cubicBezTo>
                      <a:cubicBezTo>
                        <a:pt x="523" y="58"/>
                        <a:pt x="502" y="57"/>
                        <a:pt x="490" y="84"/>
                      </a:cubicBezTo>
                      <a:cubicBezTo>
                        <a:pt x="476" y="114"/>
                        <a:pt x="468" y="125"/>
                        <a:pt x="431" y="130"/>
                      </a:cubicBezTo>
                      <a:cubicBezTo>
                        <a:pt x="415" y="132"/>
                        <a:pt x="406" y="131"/>
                        <a:pt x="391" y="140"/>
                      </a:cubicBezTo>
                      <a:cubicBezTo>
                        <a:pt x="379" y="148"/>
                        <a:pt x="372" y="167"/>
                        <a:pt x="359" y="173"/>
                      </a:cubicBezTo>
                      <a:cubicBezTo>
                        <a:pt x="350" y="177"/>
                        <a:pt x="329" y="174"/>
                        <a:pt x="320" y="171"/>
                      </a:cubicBezTo>
                      <a:cubicBezTo>
                        <a:pt x="302" y="165"/>
                        <a:pt x="305" y="160"/>
                        <a:pt x="293" y="148"/>
                      </a:cubicBezTo>
                      <a:cubicBezTo>
                        <a:pt x="276" y="132"/>
                        <a:pt x="248" y="131"/>
                        <a:pt x="222" y="138"/>
                      </a:cubicBezTo>
                      <a:cubicBezTo>
                        <a:pt x="199" y="145"/>
                        <a:pt x="166" y="150"/>
                        <a:pt x="158" y="176"/>
                      </a:cubicBezTo>
                      <a:cubicBezTo>
                        <a:pt x="125" y="173"/>
                        <a:pt x="87" y="193"/>
                        <a:pt x="74" y="219"/>
                      </a:cubicBezTo>
                      <a:cubicBezTo>
                        <a:pt x="64" y="239"/>
                        <a:pt x="62" y="240"/>
                        <a:pt x="42" y="250"/>
                      </a:cubicBezTo>
                      <a:cubicBezTo>
                        <a:pt x="40" y="251"/>
                        <a:pt x="37" y="254"/>
                        <a:pt x="33" y="256"/>
                      </a:cubicBezTo>
                      <a:cubicBezTo>
                        <a:pt x="34" y="257"/>
                        <a:pt x="35" y="257"/>
                        <a:pt x="35" y="258"/>
                      </a:cubicBezTo>
                      <a:cubicBezTo>
                        <a:pt x="47" y="277"/>
                        <a:pt x="37" y="281"/>
                        <a:pt x="30" y="296"/>
                      </a:cubicBezTo>
                      <a:cubicBezTo>
                        <a:pt x="18" y="324"/>
                        <a:pt x="24" y="341"/>
                        <a:pt x="25" y="370"/>
                      </a:cubicBezTo>
                      <a:cubicBezTo>
                        <a:pt x="26" y="402"/>
                        <a:pt x="0" y="416"/>
                        <a:pt x="25" y="441"/>
                      </a:cubicBezTo>
                      <a:cubicBezTo>
                        <a:pt x="48" y="464"/>
                        <a:pt x="74" y="455"/>
                        <a:pt x="102" y="460"/>
                      </a:cubicBezTo>
                      <a:cubicBezTo>
                        <a:pt x="121" y="463"/>
                        <a:pt x="131" y="475"/>
                        <a:pt x="151" y="475"/>
                      </a:cubicBezTo>
                      <a:cubicBezTo>
                        <a:pt x="171" y="475"/>
                        <a:pt x="174" y="464"/>
                        <a:pt x="193" y="475"/>
                      </a:cubicBezTo>
                      <a:cubicBezTo>
                        <a:pt x="205" y="482"/>
                        <a:pt x="208" y="499"/>
                        <a:pt x="219" y="505"/>
                      </a:cubicBezTo>
                      <a:cubicBezTo>
                        <a:pt x="229" y="511"/>
                        <a:pt x="250" y="512"/>
                        <a:pt x="261" y="513"/>
                      </a:cubicBezTo>
                      <a:cubicBezTo>
                        <a:pt x="307" y="518"/>
                        <a:pt x="283" y="485"/>
                        <a:pt x="312" y="472"/>
                      </a:cubicBezTo>
                      <a:cubicBezTo>
                        <a:pt x="330" y="464"/>
                        <a:pt x="380" y="486"/>
                        <a:pt x="388" y="500"/>
                      </a:cubicBezTo>
                      <a:cubicBezTo>
                        <a:pt x="393" y="508"/>
                        <a:pt x="388" y="526"/>
                        <a:pt x="391" y="536"/>
                      </a:cubicBezTo>
                      <a:cubicBezTo>
                        <a:pt x="396" y="550"/>
                        <a:pt x="406" y="559"/>
                        <a:pt x="409" y="575"/>
                      </a:cubicBezTo>
                      <a:cubicBezTo>
                        <a:pt x="414" y="603"/>
                        <a:pt x="397" y="624"/>
                        <a:pt x="424" y="639"/>
                      </a:cubicBezTo>
                      <a:cubicBezTo>
                        <a:pt x="447" y="651"/>
                        <a:pt x="480" y="639"/>
                        <a:pt x="505" y="652"/>
                      </a:cubicBezTo>
                      <a:cubicBezTo>
                        <a:pt x="519" y="660"/>
                        <a:pt x="527" y="666"/>
                        <a:pt x="529" y="682"/>
                      </a:cubicBezTo>
                      <a:cubicBezTo>
                        <a:pt x="531" y="705"/>
                        <a:pt x="522" y="698"/>
                        <a:pt x="511" y="711"/>
                      </a:cubicBezTo>
                      <a:cubicBezTo>
                        <a:pt x="484" y="742"/>
                        <a:pt x="508" y="752"/>
                        <a:pt x="529" y="779"/>
                      </a:cubicBezTo>
                      <a:cubicBezTo>
                        <a:pt x="541" y="796"/>
                        <a:pt x="539" y="802"/>
                        <a:pt x="559" y="808"/>
                      </a:cubicBezTo>
                      <a:cubicBezTo>
                        <a:pt x="573" y="812"/>
                        <a:pt x="586" y="808"/>
                        <a:pt x="600" y="810"/>
                      </a:cubicBezTo>
                      <a:cubicBezTo>
                        <a:pt x="618" y="812"/>
                        <a:pt x="631" y="822"/>
                        <a:pt x="642" y="834"/>
                      </a:cubicBezTo>
                      <a:cubicBezTo>
                        <a:pt x="655" y="818"/>
                        <a:pt x="667" y="802"/>
                        <a:pt x="677" y="792"/>
                      </a:cubicBezTo>
                      <a:cubicBezTo>
                        <a:pt x="700" y="766"/>
                        <a:pt x="728" y="723"/>
                        <a:pt x="764" y="690"/>
                      </a:cubicBezTo>
                      <a:cubicBezTo>
                        <a:pt x="799" y="656"/>
                        <a:pt x="856" y="636"/>
                        <a:pt x="891" y="605"/>
                      </a:cubicBezTo>
                      <a:cubicBezTo>
                        <a:pt x="927" y="575"/>
                        <a:pt x="986" y="529"/>
                        <a:pt x="1035" y="503"/>
                      </a:cubicBezTo>
                      <a:cubicBezTo>
                        <a:pt x="1082" y="478"/>
                        <a:pt x="1083" y="457"/>
                        <a:pt x="1055" y="455"/>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 name="Freeform 47">
                  <a:extLst>
                    <a:ext uri="{FF2B5EF4-FFF2-40B4-BE49-F238E27FC236}">
                      <a16:creationId xmlns:a16="http://schemas.microsoft.com/office/drawing/2014/main" id="{237AF469-B24D-274F-B413-D0C0FE127E6C}"/>
                    </a:ext>
                  </a:extLst>
                </p:cNvPr>
                <p:cNvSpPr>
                  <a:spLocks/>
                </p:cNvSpPr>
                <p:nvPr/>
              </p:nvSpPr>
              <p:spPr bwMode="auto">
                <a:xfrm>
                  <a:off x="1981513" y="9040463"/>
                  <a:ext cx="849845" cy="777498"/>
                </a:xfrm>
                <a:custGeom>
                  <a:avLst/>
                  <a:gdLst>
                    <a:gd name="T0" fmla="*/ 566 w 1611"/>
                    <a:gd name="T1" fmla="*/ 1295 h 1474"/>
                    <a:gd name="T2" fmla="*/ 533 w 1611"/>
                    <a:gd name="T3" fmla="*/ 1205 h 1474"/>
                    <a:gd name="T4" fmla="*/ 577 w 1611"/>
                    <a:gd name="T5" fmla="*/ 1183 h 1474"/>
                    <a:gd name="T6" fmla="*/ 663 w 1611"/>
                    <a:gd name="T7" fmla="*/ 1123 h 1474"/>
                    <a:gd name="T8" fmla="*/ 719 w 1611"/>
                    <a:gd name="T9" fmla="*/ 1029 h 1474"/>
                    <a:gd name="T10" fmla="*/ 757 w 1611"/>
                    <a:gd name="T11" fmla="*/ 919 h 1474"/>
                    <a:gd name="T12" fmla="*/ 724 w 1611"/>
                    <a:gd name="T13" fmla="*/ 796 h 1474"/>
                    <a:gd name="T14" fmla="*/ 916 w 1611"/>
                    <a:gd name="T15" fmla="*/ 783 h 1474"/>
                    <a:gd name="T16" fmla="*/ 968 w 1611"/>
                    <a:gd name="T17" fmla="*/ 708 h 1474"/>
                    <a:gd name="T18" fmla="*/ 967 w 1611"/>
                    <a:gd name="T19" fmla="*/ 643 h 1474"/>
                    <a:gd name="T20" fmla="*/ 1000 w 1611"/>
                    <a:gd name="T21" fmla="*/ 578 h 1474"/>
                    <a:gd name="T22" fmla="*/ 1051 w 1611"/>
                    <a:gd name="T23" fmla="*/ 507 h 1474"/>
                    <a:gd name="T24" fmla="*/ 1159 w 1611"/>
                    <a:gd name="T25" fmla="*/ 403 h 1474"/>
                    <a:gd name="T26" fmla="*/ 1225 w 1611"/>
                    <a:gd name="T27" fmla="*/ 378 h 1474"/>
                    <a:gd name="T28" fmla="*/ 1314 w 1611"/>
                    <a:gd name="T29" fmla="*/ 361 h 1474"/>
                    <a:gd name="T30" fmla="*/ 1378 w 1611"/>
                    <a:gd name="T31" fmla="*/ 350 h 1474"/>
                    <a:gd name="T32" fmla="*/ 1483 w 1611"/>
                    <a:gd name="T33" fmla="*/ 306 h 1474"/>
                    <a:gd name="T34" fmla="*/ 1582 w 1611"/>
                    <a:gd name="T35" fmla="*/ 293 h 1474"/>
                    <a:gd name="T36" fmla="*/ 1594 w 1611"/>
                    <a:gd name="T37" fmla="*/ 186 h 1474"/>
                    <a:gd name="T38" fmla="*/ 1563 w 1611"/>
                    <a:gd name="T39" fmla="*/ 125 h 1474"/>
                    <a:gd name="T40" fmla="*/ 1464 w 1611"/>
                    <a:gd name="T41" fmla="*/ 161 h 1474"/>
                    <a:gd name="T42" fmla="*/ 1121 w 1611"/>
                    <a:gd name="T43" fmla="*/ 217 h 1474"/>
                    <a:gd name="T44" fmla="*/ 909 w 1611"/>
                    <a:gd name="T45" fmla="*/ 71 h 1474"/>
                    <a:gd name="T46" fmla="*/ 817 w 1611"/>
                    <a:gd name="T47" fmla="*/ 71 h 1474"/>
                    <a:gd name="T48" fmla="*/ 627 w 1611"/>
                    <a:gd name="T49" fmla="*/ 285 h 1474"/>
                    <a:gd name="T50" fmla="*/ 493 w 1611"/>
                    <a:gd name="T51" fmla="*/ 575 h 1474"/>
                    <a:gd name="T52" fmla="*/ 223 w 1611"/>
                    <a:gd name="T53" fmla="*/ 765 h 1474"/>
                    <a:gd name="T54" fmla="*/ 145 w 1611"/>
                    <a:gd name="T55" fmla="*/ 843 h 1474"/>
                    <a:gd name="T56" fmla="*/ 306 w 1611"/>
                    <a:gd name="T57" fmla="*/ 858 h 1474"/>
                    <a:gd name="T58" fmla="*/ 291 w 1611"/>
                    <a:gd name="T59" fmla="*/ 968 h 1474"/>
                    <a:gd name="T60" fmla="*/ 414 w 1611"/>
                    <a:gd name="T61" fmla="*/ 989 h 1474"/>
                    <a:gd name="T62" fmla="*/ 393 w 1611"/>
                    <a:gd name="T63" fmla="*/ 1157 h 1474"/>
                    <a:gd name="T64" fmla="*/ 467 w 1611"/>
                    <a:gd name="T65" fmla="*/ 1446 h 1474"/>
                    <a:gd name="T66" fmla="*/ 544 w 1611"/>
                    <a:gd name="T67" fmla="*/ 1461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1" h="1474">
                      <a:moveTo>
                        <a:pt x="585" y="1410"/>
                      </a:moveTo>
                      <a:cubicBezTo>
                        <a:pt x="596" y="1370"/>
                        <a:pt x="572" y="1333"/>
                        <a:pt x="566" y="1295"/>
                      </a:cubicBezTo>
                      <a:cubicBezTo>
                        <a:pt x="564" y="1281"/>
                        <a:pt x="571" y="1250"/>
                        <a:pt x="565" y="1238"/>
                      </a:cubicBezTo>
                      <a:cubicBezTo>
                        <a:pt x="556" y="1223"/>
                        <a:pt x="540" y="1222"/>
                        <a:pt x="533" y="1205"/>
                      </a:cubicBezTo>
                      <a:cubicBezTo>
                        <a:pt x="529" y="1194"/>
                        <a:pt x="515" y="1161"/>
                        <a:pt x="523" y="1151"/>
                      </a:cubicBezTo>
                      <a:cubicBezTo>
                        <a:pt x="540" y="1128"/>
                        <a:pt x="565" y="1176"/>
                        <a:pt x="577" y="1183"/>
                      </a:cubicBezTo>
                      <a:cubicBezTo>
                        <a:pt x="603" y="1201"/>
                        <a:pt x="607" y="1188"/>
                        <a:pt x="620" y="1168"/>
                      </a:cubicBezTo>
                      <a:cubicBezTo>
                        <a:pt x="632" y="1150"/>
                        <a:pt x="646" y="1134"/>
                        <a:pt x="663" y="1123"/>
                      </a:cubicBezTo>
                      <a:cubicBezTo>
                        <a:pt x="687" y="1106"/>
                        <a:pt x="682" y="1095"/>
                        <a:pt x="682" y="1068"/>
                      </a:cubicBezTo>
                      <a:cubicBezTo>
                        <a:pt x="682" y="1043"/>
                        <a:pt x="697" y="1037"/>
                        <a:pt x="719" y="1029"/>
                      </a:cubicBezTo>
                      <a:cubicBezTo>
                        <a:pt x="756" y="1014"/>
                        <a:pt x="817" y="1011"/>
                        <a:pt x="807" y="955"/>
                      </a:cubicBezTo>
                      <a:cubicBezTo>
                        <a:pt x="801" y="927"/>
                        <a:pt x="775" y="937"/>
                        <a:pt x="757" y="919"/>
                      </a:cubicBezTo>
                      <a:cubicBezTo>
                        <a:pt x="739" y="902"/>
                        <a:pt x="743" y="874"/>
                        <a:pt x="730" y="853"/>
                      </a:cubicBezTo>
                      <a:cubicBezTo>
                        <a:pt x="720" y="837"/>
                        <a:pt x="702" y="811"/>
                        <a:pt x="724" y="796"/>
                      </a:cubicBezTo>
                      <a:cubicBezTo>
                        <a:pt x="739" y="786"/>
                        <a:pt x="764" y="795"/>
                        <a:pt x="780" y="797"/>
                      </a:cubicBezTo>
                      <a:cubicBezTo>
                        <a:pt x="816" y="802"/>
                        <a:pt x="890" y="818"/>
                        <a:pt x="916" y="783"/>
                      </a:cubicBezTo>
                      <a:cubicBezTo>
                        <a:pt x="926" y="769"/>
                        <a:pt x="937" y="757"/>
                        <a:pt x="948" y="745"/>
                      </a:cubicBezTo>
                      <a:cubicBezTo>
                        <a:pt x="957" y="735"/>
                        <a:pt x="969" y="723"/>
                        <a:pt x="968" y="708"/>
                      </a:cubicBezTo>
                      <a:cubicBezTo>
                        <a:pt x="966" y="693"/>
                        <a:pt x="953" y="688"/>
                        <a:pt x="949" y="673"/>
                      </a:cubicBezTo>
                      <a:cubicBezTo>
                        <a:pt x="943" y="654"/>
                        <a:pt x="953" y="652"/>
                        <a:pt x="967" y="643"/>
                      </a:cubicBezTo>
                      <a:cubicBezTo>
                        <a:pt x="984" y="633"/>
                        <a:pt x="983" y="632"/>
                        <a:pt x="978" y="614"/>
                      </a:cubicBezTo>
                      <a:cubicBezTo>
                        <a:pt x="971" y="583"/>
                        <a:pt x="973" y="587"/>
                        <a:pt x="1000" y="578"/>
                      </a:cubicBezTo>
                      <a:cubicBezTo>
                        <a:pt x="1017" y="572"/>
                        <a:pt x="1019" y="557"/>
                        <a:pt x="1025" y="541"/>
                      </a:cubicBezTo>
                      <a:cubicBezTo>
                        <a:pt x="1031" y="523"/>
                        <a:pt x="1038" y="520"/>
                        <a:pt x="1051" y="507"/>
                      </a:cubicBezTo>
                      <a:cubicBezTo>
                        <a:pt x="1072" y="485"/>
                        <a:pt x="1070" y="424"/>
                        <a:pt x="1104" y="413"/>
                      </a:cubicBezTo>
                      <a:cubicBezTo>
                        <a:pt x="1128" y="405"/>
                        <a:pt x="1143" y="430"/>
                        <a:pt x="1159" y="403"/>
                      </a:cubicBezTo>
                      <a:cubicBezTo>
                        <a:pt x="1169" y="386"/>
                        <a:pt x="1168" y="363"/>
                        <a:pt x="1197" y="369"/>
                      </a:cubicBezTo>
                      <a:cubicBezTo>
                        <a:pt x="1208" y="371"/>
                        <a:pt x="1213" y="377"/>
                        <a:pt x="1225" y="378"/>
                      </a:cubicBezTo>
                      <a:cubicBezTo>
                        <a:pt x="1240" y="380"/>
                        <a:pt x="1246" y="374"/>
                        <a:pt x="1256" y="367"/>
                      </a:cubicBezTo>
                      <a:cubicBezTo>
                        <a:pt x="1281" y="350"/>
                        <a:pt x="1289" y="368"/>
                        <a:pt x="1314" y="361"/>
                      </a:cubicBezTo>
                      <a:cubicBezTo>
                        <a:pt x="1325" y="359"/>
                        <a:pt x="1330" y="352"/>
                        <a:pt x="1342" y="350"/>
                      </a:cubicBezTo>
                      <a:cubicBezTo>
                        <a:pt x="1354" y="348"/>
                        <a:pt x="1366" y="350"/>
                        <a:pt x="1378" y="350"/>
                      </a:cubicBezTo>
                      <a:cubicBezTo>
                        <a:pt x="1409" y="350"/>
                        <a:pt x="1412" y="348"/>
                        <a:pt x="1429" y="325"/>
                      </a:cubicBezTo>
                      <a:cubicBezTo>
                        <a:pt x="1444" y="305"/>
                        <a:pt x="1459" y="306"/>
                        <a:pt x="1483" y="306"/>
                      </a:cubicBezTo>
                      <a:cubicBezTo>
                        <a:pt x="1507" y="306"/>
                        <a:pt x="1532" y="307"/>
                        <a:pt x="1554" y="302"/>
                      </a:cubicBezTo>
                      <a:cubicBezTo>
                        <a:pt x="1564" y="300"/>
                        <a:pt x="1573" y="296"/>
                        <a:pt x="1582" y="293"/>
                      </a:cubicBezTo>
                      <a:cubicBezTo>
                        <a:pt x="1585" y="284"/>
                        <a:pt x="1590" y="274"/>
                        <a:pt x="1589" y="260"/>
                      </a:cubicBezTo>
                      <a:cubicBezTo>
                        <a:pt x="1588" y="231"/>
                        <a:pt x="1582" y="214"/>
                        <a:pt x="1594" y="186"/>
                      </a:cubicBezTo>
                      <a:cubicBezTo>
                        <a:pt x="1601" y="171"/>
                        <a:pt x="1611" y="167"/>
                        <a:pt x="1599" y="148"/>
                      </a:cubicBezTo>
                      <a:cubicBezTo>
                        <a:pt x="1591" y="135"/>
                        <a:pt x="1574" y="131"/>
                        <a:pt x="1563" y="125"/>
                      </a:cubicBezTo>
                      <a:cubicBezTo>
                        <a:pt x="1549" y="118"/>
                        <a:pt x="1536" y="115"/>
                        <a:pt x="1522" y="113"/>
                      </a:cubicBezTo>
                      <a:cubicBezTo>
                        <a:pt x="1508" y="122"/>
                        <a:pt x="1487" y="134"/>
                        <a:pt x="1464" y="161"/>
                      </a:cubicBezTo>
                      <a:cubicBezTo>
                        <a:pt x="1423" y="207"/>
                        <a:pt x="1364" y="191"/>
                        <a:pt x="1323" y="176"/>
                      </a:cubicBezTo>
                      <a:cubicBezTo>
                        <a:pt x="1282" y="161"/>
                        <a:pt x="1180" y="194"/>
                        <a:pt x="1121" y="217"/>
                      </a:cubicBezTo>
                      <a:cubicBezTo>
                        <a:pt x="1063" y="240"/>
                        <a:pt x="1035" y="245"/>
                        <a:pt x="1001" y="227"/>
                      </a:cubicBezTo>
                      <a:cubicBezTo>
                        <a:pt x="968" y="209"/>
                        <a:pt x="925" y="89"/>
                        <a:pt x="909" y="71"/>
                      </a:cubicBezTo>
                      <a:cubicBezTo>
                        <a:pt x="894" y="53"/>
                        <a:pt x="863" y="0"/>
                        <a:pt x="851" y="0"/>
                      </a:cubicBezTo>
                      <a:cubicBezTo>
                        <a:pt x="838" y="0"/>
                        <a:pt x="830" y="46"/>
                        <a:pt x="817" y="71"/>
                      </a:cubicBezTo>
                      <a:cubicBezTo>
                        <a:pt x="805" y="97"/>
                        <a:pt x="692" y="145"/>
                        <a:pt x="682" y="161"/>
                      </a:cubicBezTo>
                      <a:cubicBezTo>
                        <a:pt x="672" y="176"/>
                        <a:pt x="664" y="259"/>
                        <a:pt x="627" y="285"/>
                      </a:cubicBezTo>
                      <a:cubicBezTo>
                        <a:pt x="590" y="310"/>
                        <a:pt x="593" y="390"/>
                        <a:pt x="599" y="447"/>
                      </a:cubicBezTo>
                      <a:cubicBezTo>
                        <a:pt x="604" y="504"/>
                        <a:pt x="536" y="555"/>
                        <a:pt x="493" y="575"/>
                      </a:cubicBezTo>
                      <a:cubicBezTo>
                        <a:pt x="451" y="595"/>
                        <a:pt x="397" y="612"/>
                        <a:pt x="362" y="640"/>
                      </a:cubicBezTo>
                      <a:cubicBezTo>
                        <a:pt x="328" y="669"/>
                        <a:pt x="311" y="735"/>
                        <a:pt x="223" y="765"/>
                      </a:cubicBezTo>
                      <a:cubicBezTo>
                        <a:pt x="153" y="790"/>
                        <a:pt x="158" y="805"/>
                        <a:pt x="79" y="828"/>
                      </a:cubicBezTo>
                      <a:cubicBezTo>
                        <a:pt x="0" y="851"/>
                        <a:pt x="79" y="874"/>
                        <a:pt x="145" y="843"/>
                      </a:cubicBezTo>
                      <a:cubicBezTo>
                        <a:pt x="212" y="812"/>
                        <a:pt x="224" y="802"/>
                        <a:pt x="281" y="815"/>
                      </a:cubicBezTo>
                      <a:cubicBezTo>
                        <a:pt x="337" y="828"/>
                        <a:pt x="332" y="828"/>
                        <a:pt x="306" y="858"/>
                      </a:cubicBezTo>
                      <a:cubicBezTo>
                        <a:pt x="281" y="889"/>
                        <a:pt x="286" y="879"/>
                        <a:pt x="301" y="925"/>
                      </a:cubicBezTo>
                      <a:cubicBezTo>
                        <a:pt x="316" y="971"/>
                        <a:pt x="309" y="940"/>
                        <a:pt x="291" y="968"/>
                      </a:cubicBezTo>
                      <a:cubicBezTo>
                        <a:pt x="273" y="996"/>
                        <a:pt x="322" y="989"/>
                        <a:pt x="365" y="984"/>
                      </a:cubicBezTo>
                      <a:cubicBezTo>
                        <a:pt x="408" y="978"/>
                        <a:pt x="419" y="973"/>
                        <a:pt x="414" y="989"/>
                      </a:cubicBezTo>
                      <a:cubicBezTo>
                        <a:pt x="408" y="1004"/>
                        <a:pt x="403" y="1012"/>
                        <a:pt x="411" y="1050"/>
                      </a:cubicBezTo>
                      <a:cubicBezTo>
                        <a:pt x="419" y="1088"/>
                        <a:pt x="431" y="1104"/>
                        <a:pt x="393" y="1157"/>
                      </a:cubicBezTo>
                      <a:cubicBezTo>
                        <a:pt x="355" y="1211"/>
                        <a:pt x="375" y="1239"/>
                        <a:pt x="375" y="1288"/>
                      </a:cubicBezTo>
                      <a:cubicBezTo>
                        <a:pt x="375" y="1336"/>
                        <a:pt x="434" y="1405"/>
                        <a:pt x="467" y="1446"/>
                      </a:cubicBezTo>
                      <a:cubicBezTo>
                        <a:pt x="490" y="1474"/>
                        <a:pt x="506" y="1466"/>
                        <a:pt x="540" y="1466"/>
                      </a:cubicBezTo>
                      <a:cubicBezTo>
                        <a:pt x="541" y="1464"/>
                        <a:pt x="543" y="1462"/>
                        <a:pt x="544" y="1461"/>
                      </a:cubicBezTo>
                      <a:cubicBezTo>
                        <a:pt x="558" y="1445"/>
                        <a:pt x="579" y="1431"/>
                        <a:pt x="585" y="1410"/>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 name="Freeform 48">
                  <a:extLst>
                    <a:ext uri="{FF2B5EF4-FFF2-40B4-BE49-F238E27FC236}">
                      <a16:creationId xmlns:a16="http://schemas.microsoft.com/office/drawing/2014/main" id="{FAD776EF-6D09-F845-BBD9-AADF0C4C0372}"/>
                    </a:ext>
                  </a:extLst>
                </p:cNvPr>
                <p:cNvSpPr>
                  <a:spLocks/>
                </p:cNvSpPr>
                <p:nvPr/>
              </p:nvSpPr>
              <p:spPr bwMode="auto">
                <a:xfrm>
                  <a:off x="2253258" y="9194981"/>
                  <a:ext cx="891823" cy="744228"/>
                </a:xfrm>
                <a:custGeom>
                  <a:avLst/>
                  <a:gdLst>
                    <a:gd name="T0" fmla="*/ 1608 w 1691"/>
                    <a:gd name="T1" fmla="*/ 405 h 1411"/>
                    <a:gd name="T2" fmla="*/ 1560 w 1691"/>
                    <a:gd name="T3" fmla="*/ 308 h 1411"/>
                    <a:gd name="T4" fmla="*/ 1554 w 1691"/>
                    <a:gd name="T5" fmla="*/ 249 h 1411"/>
                    <a:gd name="T6" fmla="*/ 1458 w 1691"/>
                    <a:gd name="T7" fmla="*/ 172 h 1411"/>
                    <a:gd name="T8" fmla="*/ 1437 w 1691"/>
                    <a:gd name="T9" fmla="*/ 97 h 1411"/>
                    <a:gd name="T10" fmla="*/ 1310 w 1691"/>
                    <a:gd name="T11" fmla="*/ 110 h 1411"/>
                    <a:gd name="T12" fmla="*/ 1242 w 1691"/>
                    <a:gd name="T13" fmla="*/ 72 h 1411"/>
                    <a:gd name="T14" fmla="*/ 1151 w 1691"/>
                    <a:gd name="T15" fmla="*/ 57 h 1411"/>
                    <a:gd name="T16" fmla="*/ 1067 w 1691"/>
                    <a:gd name="T17" fmla="*/ 0 h 1411"/>
                    <a:gd name="T18" fmla="*/ 968 w 1691"/>
                    <a:gd name="T19" fmla="*/ 13 h 1411"/>
                    <a:gd name="T20" fmla="*/ 863 w 1691"/>
                    <a:gd name="T21" fmla="*/ 57 h 1411"/>
                    <a:gd name="T22" fmla="*/ 799 w 1691"/>
                    <a:gd name="T23" fmla="*/ 68 h 1411"/>
                    <a:gd name="T24" fmla="*/ 710 w 1691"/>
                    <a:gd name="T25" fmla="*/ 85 h 1411"/>
                    <a:gd name="T26" fmla="*/ 644 w 1691"/>
                    <a:gd name="T27" fmla="*/ 110 h 1411"/>
                    <a:gd name="T28" fmla="*/ 536 w 1691"/>
                    <a:gd name="T29" fmla="*/ 214 h 1411"/>
                    <a:gd name="T30" fmla="*/ 485 w 1691"/>
                    <a:gd name="T31" fmla="*/ 285 h 1411"/>
                    <a:gd name="T32" fmla="*/ 452 w 1691"/>
                    <a:gd name="T33" fmla="*/ 350 h 1411"/>
                    <a:gd name="T34" fmla="*/ 453 w 1691"/>
                    <a:gd name="T35" fmla="*/ 415 h 1411"/>
                    <a:gd name="T36" fmla="*/ 401 w 1691"/>
                    <a:gd name="T37" fmla="*/ 490 h 1411"/>
                    <a:gd name="T38" fmla="*/ 209 w 1691"/>
                    <a:gd name="T39" fmla="*/ 503 h 1411"/>
                    <a:gd name="T40" fmla="*/ 242 w 1691"/>
                    <a:gd name="T41" fmla="*/ 626 h 1411"/>
                    <a:gd name="T42" fmla="*/ 204 w 1691"/>
                    <a:gd name="T43" fmla="*/ 736 h 1411"/>
                    <a:gd name="T44" fmla="*/ 148 w 1691"/>
                    <a:gd name="T45" fmla="*/ 830 h 1411"/>
                    <a:gd name="T46" fmla="*/ 62 w 1691"/>
                    <a:gd name="T47" fmla="*/ 890 h 1411"/>
                    <a:gd name="T48" fmla="*/ 18 w 1691"/>
                    <a:gd name="T49" fmla="*/ 912 h 1411"/>
                    <a:gd name="T50" fmla="*/ 51 w 1691"/>
                    <a:gd name="T51" fmla="*/ 1002 h 1411"/>
                    <a:gd name="T52" fmla="*/ 29 w 1691"/>
                    <a:gd name="T53" fmla="*/ 1168 h 1411"/>
                    <a:gd name="T54" fmla="*/ 85 w 1691"/>
                    <a:gd name="T55" fmla="*/ 1181 h 1411"/>
                    <a:gd name="T56" fmla="*/ 57 w 1691"/>
                    <a:gd name="T57" fmla="*/ 1322 h 1411"/>
                    <a:gd name="T58" fmla="*/ 228 w 1691"/>
                    <a:gd name="T59" fmla="*/ 1345 h 1411"/>
                    <a:gd name="T60" fmla="*/ 343 w 1691"/>
                    <a:gd name="T61" fmla="*/ 1375 h 1411"/>
                    <a:gd name="T62" fmla="*/ 379 w 1691"/>
                    <a:gd name="T63" fmla="*/ 1327 h 1411"/>
                    <a:gd name="T64" fmla="*/ 369 w 1691"/>
                    <a:gd name="T65" fmla="*/ 1230 h 1411"/>
                    <a:gd name="T66" fmla="*/ 387 w 1691"/>
                    <a:gd name="T67" fmla="*/ 1107 h 1411"/>
                    <a:gd name="T68" fmla="*/ 481 w 1691"/>
                    <a:gd name="T69" fmla="*/ 1036 h 1411"/>
                    <a:gd name="T70" fmla="*/ 571 w 1691"/>
                    <a:gd name="T71" fmla="*/ 890 h 1411"/>
                    <a:gd name="T72" fmla="*/ 640 w 1691"/>
                    <a:gd name="T73" fmla="*/ 685 h 1411"/>
                    <a:gd name="T74" fmla="*/ 801 w 1691"/>
                    <a:gd name="T75" fmla="*/ 560 h 1411"/>
                    <a:gd name="T76" fmla="*/ 1161 w 1691"/>
                    <a:gd name="T77" fmla="*/ 445 h 1411"/>
                    <a:gd name="T78" fmla="*/ 1345 w 1691"/>
                    <a:gd name="T79" fmla="*/ 540 h 1411"/>
                    <a:gd name="T80" fmla="*/ 1542 w 1691"/>
                    <a:gd name="T81" fmla="*/ 731 h 1411"/>
                    <a:gd name="T82" fmla="*/ 1644 w 1691"/>
                    <a:gd name="T83" fmla="*/ 499 h 1411"/>
                    <a:gd name="T84" fmla="*/ 1649 w 1691"/>
                    <a:gd name="T85" fmla="*/ 407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1" h="1411">
                      <a:moveTo>
                        <a:pt x="1649" y="407"/>
                      </a:moveTo>
                      <a:cubicBezTo>
                        <a:pt x="1635" y="405"/>
                        <a:pt x="1622" y="409"/>
                        <a:pt x="1608" y="405"/>
                      </a:cubicBezTo>
                      <a:cubicBezTo>
                        <a:pt x="1588" y="399"/>
                        <a:pt x="1590" y="393"/>
                        <a:pt x="1578" y="376"/>
                      </a:cubicBezTo>
                      <a:cubicBezTo>
                        <a:pt x="1557" y="349"/>
                        <a:pt x="1533" y="339"/>
                        <a:pt x="1560" y="308"/>
                      </a:cubicBezTo>
                      <a:cubicBezTo>
                        <a:pt x="1571" y="295"/>
                        <a:pt x="1580" y="302"/>
                        <a:pt x="1578" y="279"/>
                      </a:cubicBezTo>
                      <a:cubicBezTo>
                        <a:pt x="1576" y="263"/>
                        <a:pt x="1568" y="257"/>
                        <a:pt x="1554" y="249"/>
                      </a:cubicBezTo>
                      <a:cubicBezTo>
                        <a:pt x="1529" y="236"/>
                        <a:pt x="1496" y="248"/>
                        <a:pt x="1473" y="236"/>
                      </a:cubicBezTo>
                      <a:cubicBezTo>
                        <a:pt x="1446" y="221"/>
                        <a:pt x="1463" y="200"/>
                        <a:pt x="1458" y="172"/>
                      </a:cubicBezTo>
                      <a:cubicBezTo>
                        <a:pt x="1455" y="156"/>
                        <a:pt x="1445" y="147"/>
                        <a:pt x="1440" y="133"/>
                      </a:cubicBezTo>
                      <a:cubicBezTo>
                        <a:pt x="1437" y="123"/>
                        <a:pt x="1442" y="105"/>
                        <a:pt x="1437" y="97"/>
                      </a:cubicBezTo>
                      <a:cubicBezTo>
                        <a:pt x="1429" y="83"/>
                        <a:pt x="1379" y="61"/>
                        <a:pt x="1361" y="69"/>
                      </a:cubicBezTo>
                      <a:cubicBezTo>
                        <a:pt x="1332" y="82"/>
                        <a:pt x="1356" y="115"/>
                        <a:pt x="1310" y="110"/>
                      </a:cubicBezTo>
                      <a:cubicBezTo>
                        <a:pt x="1299" y="109"/>
                        <a:pt x="1278" y="108"/>
                        <a:pt x="1268" y="102"/>
                      </a:cubicBezTo>
                      <a:cubicBezTo>
                        <a:pt x="1257" y="96"/>
                        <a:pt x="1254" y="79"/>
                        <a:pt x="1242" y="72"/>
                      </a:cubicBezTo>
                      <a:cubicBezTo>
                        <a:pt x="1223" y="61"/>
                        <a:pt x="1220" y="72"/>
                        <a:pt x="1200" y="72"/>
                      </a:cubicBezTo>
                      <a:cubicBezTo>
                        <a:pt x="1180" y="72"/>
                        <a:pt x="1170" y="60"/>
                        <a:pt x="1151" y="57"/>
                      </a:cubicBezTo>
                      <a:cubicBezTo>
                        <a:pt x="1123" y="52"/>
                        <a:pt x="1097" y="61"/>
                        <a:pt x="1074" y="38"/>
                      </a:cubicBezTo>
                      <a:cubicBezTo>
                        <a:pt x="1059" y="24"/>
                        <a:pt x="1062" y="13"/>
                        <a:pt x="1067" y="0"/>
                      </a:cubicBezTo>
                      <a:cubicBezTo>
                        <a:pt x="1058" y="3"/>
                        <a:pt x="1049" y="7"/>
                        <a:pt x="1039" y="9"/>
                      </a:cubicBezTo>
                      <a:cubicBezTo>
                        <a:pt x="1017" y="14"/>
                        <a:pt x="992" y="13"/>
                        <a:pt x="968" y="13"/>
                      </a:cubicBezTo>
                      <a:cubicBezTo>
                        <a:pt x="944" y="13"/>
                        <a:pt x="929" y="12"/>
                        <a:pt x="914" y="32"/>
                      </a:cubicBezTo>
                      <a:cubicBezTo>
                        <a:pt x="897" y="55"/>
                        <a:pt x="894" y="57"/>
                        <a:pt x="863" y="57"/>
                      </a:cubicBezTo>
                      <a:cubicBezTo>
                        <a:pt x="851" y="57"/>
                        <a:pt x="839" y="55"/>
                        <a:pt x="827" y="57"/>
                      </a:cubicBezTo>
                      <a:cubicBezTo>
                        <a:pt x="815" y="59"/>
                        <a:pt x="810" y="66"/>
                        <a:pt x="799" y="68"/>
                      </a:cubicBezTo>
                      <a:cubicBezTo>
                        <a:pt x="774" y="75"/>
                        <a:pt x="766" y="57"/>
                        <a:pt x="741" y="74"/>
                      </a:cubicBezTo>
                      <a:cubicBezTo>
                        <a:pt x="731" y="81"/>
                        <a:pt x="725" y="87"/>
                        <a:pt x="710" y="85"/>
                      </a:cubicBezTo>
                      <a:cubicBezTo>
                        <a:pt x="698" y="84"/>
                        <a:pt x="693" y="78"/>
                        <a:pt x="682" y="76"/>
                      </a:cubicBezTo>
                      <a:cubicBezTo>
                        <a:pt x="653" y="70"/>
                        <a:pt x="654" y="93"/>
                        <a:pt x="644" y="110"/>
                      </a:cubicBezTo>
                      <a:cubicBezTo>
                        <a:pt x="628" y="137"/>
                        <a:pt x="613" y="112"/>
                        <a:pt x="589" y="120"/>
                      </a:cubicBezTo>
                      <a:cubicBezTo>
                        <a:pt x="555" y="131"/>
                        <a:pt x="557" y="192"/>
                        <a:pt x="536" y="214"/>
                      </a:cubicBezTo>
                      <a:cubicBezTo>
                        <a:pt x="523" y="227"/>
                        <a:pt x="516" y="230"/>
                        <a:pt x="510" y="248"/>
                      </a:cubicBezTo>
                      <a:cubicBezTo>
                        <a:pt x="504" y="264"/>
                        <a:pt x="502" y="279"/>
                        <a:pt x="485" y="285"/>
                      </a:cubicBezTo>
                      <a:cubicBezTo>
                        <a:pt x="458" y="294"/>
                        <a:pt x="456" y="290"/>
                        <a:pt x="463" y="321"/>
                      </a:cubicBezTo>
                      <a:cubicBezTo>
                        <a:pt x="468" y="339"/>
                        <a:pt x="469" y="340"/>
                        <a:pt x="452" y="350"/>
                      </a:cubicBezTo>
                      <a:cubicBezTo>
                        <a:pt x="438" y="359"/>
                        <a:pt x="428" y="361"/>
                        <a:pt x="434" y="380"/>
                      </a:cubicBezTo>
                      <a:cubicBezTo>
                        <a:pt x="438" y="395"/>
                        <a:pt x="451" y="400"/>
                        <a:pt x="453" y="415"/>
                      </a:cubicBezTo>
                      <a:cubicBezTo>
                        <a:pt x="454" y="430"/>
                        <a:pt x="442" y="442"/>
                        <a:pt x="433" y="452"/>
                      </a:cubicBezTo>
                      <a:cubicBezTo>
                        <a:pt x="422" y="464"/>
                        <a:pt x="411" y="476"/>
                        <a:pt x="401" y="490"/>
                      </a:cubicBezTo>
                      <a:cubicBezTo>
                        <a:pt x="375" y="525"/>
                        <a:pt x="301" y="509"/>
                        <a:pt x="265" y="504"/>
                      </a:cubicBezTo>
                      <a:cubicBezTo>
                        <a:pt x="249" y="502"/>
                        <a:pt x="224" y="493"/>
                        <a:pt x="209" y="503"/>
                      </a:cubicBezTo>
                      <a:cubicBezTo>
                        <a:pt x="187" y="518"/>
                        <a:pt x="205" y="544"/>
                        <a:pt x="215" y="560"/>
                      </a:cubicBezTo>
                      <a:cubicBezTo>
                        <a:pt x="228" y="581"/>
                        <a:pt x="224" y="609"/>
                        <a:pt x="242" y="626"/>
                      </a:cubicBezTo>
                      <a:cubicBezTo>
                        <a:pt x="260" y="644"/>
                        <a:pt x="286" y="634"/>
                        <a:pt x="292" y="662"/>
                      </a:cubicBezTo>
                      <a:cubicBezTo>
                        <a:pt x="302" y="718"/>
                        <a:pt x="241" y="721"/>
                        <a:pt x="204" y="736"/>
                      </a:cubicBezTo>
                      <a:cubicBezTo>
                        <a:pt x="182" y="744"/>
                        <a:pt x="167" y="750"/>
                        <a:pt x="167" y="775"/>
                      </a:cubicBezTo>
                      <a:cubicBezTo>
                        <a:pt x="167" y="802"/>
                        <a:pt x="172" y="813"/>
                        <a:pt x="148" y="830"/>
                      </a:cubicBezTo>
                      <a:cubicBezTo>
                        <a:pt x="131" y="841"/>
                        <a:pt x="117" y="857"/>
                        <a:pt x="105" y="875"/>
                      </a:cubicBezTo>
                      <a:cubicBezTo>
                        <a:pt x="92" y="895"/>
                        <a:pt x="88" y="908"/>
                        <a:pt x="62" y="890"/>
                      </a:cubicBezTo>
                      <a:cubicBezTo>
                        <a:pt x="50" y="883"/>
                        <a:pt x="25" y="835"/>
                        <a:pt x="8" y="858"/>
                      </a:cubicBezTo>
                      <a:cubicBezTo>
                        <a:pt x="0" y="868"/>
                        <a:pt x="14" y="901"/>
                        <a:pt x="18" y="912"/>
                      </a:cubicBezTo>
                      <a:cubicBezTo>
                        <a:pt x="25" y="929"/>
                        <a:pt x="41" y="930"/>
                        <a:pt x="50" y="945"/>
                      </a:cubicBezTo>
                      <a:cubicBezTo>
                        <a:pt x="56" y="957"/>
                        <a:pt x="49" y="988"/>
                        <a:pt x="51" y="1002"/>
                      </a:cubicBezTo>
                      <a:cubicBezTo>
                        <a:pt x="57" y="1040"/>
                        <a:pt x="81" y="1077"/>
                        <a:pt x="70" y="1117"/>
                      </a:cubicBezTo>
                      <a:cubicBezTo>
                        <a:pt x="64" y="1138"/>
                        <a:pt x="43" y="1152"/>
                        <a:pt x="29" y="1168"/>
                      </a:cubicBezTo>
                      <a:cubicBezTo>
                        <a:pt x="28" y="1169"/>
                        <a:pt x="26" y="1171"/>
                        <a:pt x="25" y="1173"/>
                      </a:cubicBezTo>
                      <a:cubicBezTo>
                        <a:pt x="40" y="1173"/>
                        <a:pt x="60" y="1174"/>
                        <a:pt x="85" y="1181"/>
                      </a:cubicBezTo>
                      <a:cubicBezTo>
                        <a:pt x="167" y="1204"/>
                        <a:pt x="52" y="1255"/>
                        <a:pt x="39" y="1281"/>
                      </a:cubicBezTo>
                      <a:cubicBezTo>
                        <a:pt x="18" y="1324"/>
                        <a:pt x="26" y="1350"/>
                        <a:pt x="57" y="1322"/>
                      </a:cubicBezTo>
                      <a:cubicBezTo>
                        <a:pt x="59" y="1320"/>
                        <a:pt x="103" y="1317"/>
                        <a:pt x="131" y="1352"/>
                      </a:cubicBezTo>
                      <a:cubicBezTo>
                        <a:pt x="162" y="1391"/>
                        <a:pt x="180" y="1363"/>
                        <a:pt x="228" y="1345"/>
                      </a:cubicBezTo>
                      <a:cubicBezTo>
                        <a:pt x="277" y="1327"/>
                        <a:pt x="261" y="1329"/>
                        <a:pt x="287" y="1337"/>
                      </a:cubicBezTo>
                      <a:cubicBezTo>
                        <a:pt x="313" y="1345"/>
                        <a:pt x="328" y="1350"/>
                        <a:pt x="343" y="1375"/>
                      </a:cubicBezTo>
                      <a:cubicBezTo>
                        <a:pt x="359" y="1401"/>
                        <a:pt x="371" y="1411"/>
                        <a:pt x="399" y="1393"/>
                      </a:cubicBezTo>
                      <a:cubicBezTo>
                        <a:pt x="428" y="1375"/>
                        <a:pt x="402" y="1347"/>
                        <a:pt x="379" y="1327"/>
                      </a:cubicBezTo>
                      <a:cubicBezTo>
                        <a:pt x="356" y="1306"/>
                        <a:pt x="338" y="1289"/>
                        <a:pt x="333" y="1258"/>
                      </a:cubicBezTo>
                      <a:cubicBezTo>
                        <a:pt x="328" y="1227"/>
                        <a:pt x="346" y="1237"/>
                        <a:pt x="369" y="1230"/>
                      </a:cubicBezTo>
                      <a:cubicBezTo>
                        <a:pt x="392" y="1222"/>
                        <a:pt x="399" y="1209"/>
                        <a:pt x="392" y="1184"/>
                      </a:cubicBezTo>
                      <a:cubicBezTo>
                        <a:pt x="384" y="1158"/>
                        <a:pt x="376" y="1140"/>
                        <a:pt x="387" y="1107"/>
                      </a:cubicBezTo>
                      <a:cubicBezTo>
                        <a:pt x="397" y="1074"/>
                        <a:pt x="402" y="1046"/>
                        <a:pt x="433" y="1038"/>
                      </a:cubicBezTo>
                      <a:cubicBezTo>
                        <a:pt x="463" y="1030"/>
                        <a:pt x="479" y="1051"/>
                        <a:pt x="481" y="1036"/>
                      </a:cubicBezTo>
                      <a:cubicBezTo>
                        <a:pt x="484" y="1020"/>
                        <a:pt x="481" y="1007"/>
                        <a:pt x="502" y="979"/>
                      </a:cubicBezTo>
                      <a:cubicBezTo>
                        <a:pt x="522" y="951"/>
                        <a:pt x="537" y="926"/>
                        <a:pt x="571" y="890"/>
                      </a:cubicBezTo>
                      <a:cubicBezTo>
                        <a:pt x="604" y="854"/>
                        <a:pt x="622" y="823"/>
                        <a:pt x="637" y="803"/>
                      </a:cubicBezTo>
                      <a:cubicBezTo>
                        <a:pt x="652" y="782"/>
                        <a:pt x="640" y="734"/>
                        <a:pt x="640" y="685"/>
                      </a:cubicBezTo>
                      <a:cubicBezTo>
                        <a:pt x="640" y="637"/>
                        <a:pt x="652" y="632"/>
                        <a:pt x="673" y="614"/>
                      </a:cubicBezTo>
                      <a:cubicBezTo>
                        <a:pt x="693" y="596"/>
                        <a:pt x="732" y="588"/>
                        <a:pt x="801" y="560"/>
                      </a:cubicBezTo>
                      <a:cubicBezTo>
                        <a:pt x="870" y="532"/>
                        <a:pt x="934" y="486"/>
                        <a:pt x="992" y="458"/>
                      </a:cubicBezTo>
                      <a:cubicBezTo>
                        <a:pt x="1051" y="430"/>
                        <a:pt x="1133" y="432"/>
                        <a:pt x="1161" y="445"/>
                      </a:cubicBezTo>
                      <a:cubicBezTo>
                        <a:pt x="1189" y="458"/>
                        <a:pt x="1279" y="473"/>
                        <a:pt x="1312" y="481"/>
                      </a:cubicBezTo>
                      <a:cubicBezTo>
                        <a:pt x="1345" y="489"/>
                        <a:pt x="1340" y="517"/>
                        <a:pt x="1345" y="540"/>
                      </a:cubicBezTo>
                      <a:cubicBezTo>
                        <a:pt x="1350" y="563"/>
                        <a:pt x="1399" y="550"/>
                        <a:pt x="1422" y="591"/>
                      </a:cubicBezTo>
                      <a:cubicBezTo>
                        <a:pt x="1445" y="632"/>
                        <a:pt x="1498" y="683"/>
                        <a:pt x="1542" y="731"/>
                      </a:cubicBezTo>
                      <a:cubicBezTo>
                        <a:pt x="1585" y="780"/>
                        <a:pt x="1585" y="767"/>
                        <a:pt x="1585" y="721"/>
                      </a:cubicBezTo>
                      <a:cubicBezTo>
                        <a:pt x="1585" y="675"/>
                        <a:pt x="1626" y="529"/>
                        <a:pt x="1644" y="499"/>
                      </a:cubicBezTo>
                      <a:cubicBezTo>
                        <a:pt x="1655" y="481"/>
                        <a:pt x="1673" y="455"/>
                        <a:pt x="1691" y="431"/>
                      </a:cubicBezTo>
                      <a:cubicBezTo>
                        <a:pt x="1680" y="419"/>
                        <a:pt x="1667" y="409"/>
                        <a:pt x="1649" y="407"/>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 name="Freeform 49">
                  <a:extLst>
                    <a:ext uri="{FF2B5EF4-FFF2-40B4-BE49-F238E27FC236}">
                      <a16:creationId xmlns:a16="http://schemas.microsoft.com/office/drawing/2014/main" id="{23D947EA-F4F6-AC4E-BB21-12FFB2629C2A}"/>
                    </a:ext>
                  </a:extLst>
                </p:cNvPr>
                <p:cNvSpPr>
                  <a:spLocks/>
                </p:cNvSpPr>
                <p:nvPr/>
              </p:nvSpPr>
              <p:spPr bwMode="auto">
                <a:xfrm>
                  <a:off x="844293" y="10045719"/>
                  <a:ext cx="264376" cy="232222"/>
                </a:xfrm>
                <a:custGeom>
                  <a:avLst/>
                  <a:gdLst>
                    <a:gd name="T0" fmla="*/ 43 w 501"/>
                    <a:gd name="T1" fmla="*/ 155 h 440"/>
                    <a:gd name="T2" fmla="*/ 79 w 501"/>
                    <a:gd name="T3" fmla="*/ 68 h 440"/>
                    <a:gd name="T4" fmla="*/ 110 w 501"/>
                    <a:gd name="T5" fmla="*/ 37 h 440"/>
                    <a:gd name="T6" fmla="*/ 147 w 501"/>
                    <a:gd name="T7" fmla="*/ 14 h 440"/>
                    <a:gd name="T8" fmla="*/ 202 w 501"/>
                    <a:gd name="T9" fmla="*/ 4 h 440"/>
                    <a:gd name="T10" fmla="*/ 234 w 501"/>
                    <a:gd name="T11" fmla="*/ 24 h 440"/>
                    <a:gd name="T12" fmla="*/ 241 w 501"/>
                    <a:gd name="T13" fmla="*/ 74 h 440"/>
                    <a:gd name="T14" fmla="*/ 248 w 501"/>
                    <a:gd name="T15" fmla="*/ 104 h 440"/>
                    <a:gd name="T16" fmla="*/ 281 w 501"/>
                    <a:gd name="T17" fmla="*/ 104 h 440"/>
                    <a:gd name="T18" fmla="*/ 349 w 501"/>
                    <a:gd name="T19" fmla="*/ 55 h 440"/>
                    <a:gd name="T20" fmla="*/ 424 w 501"/>
                    <a:gd name="T21" fmla="*/ 43 h 440"/>
                    <a:gd name="T22" fmla="*/ 474 w 501"/>
                    <a:gd name="T23" fmla="*/ 47 h 440"/>
                    <a:gd name="T24" fmla="*/ 491 w 501"/>
                    <a:gd name="T25" fmla="*/ 58 h 440"/>
                    <a:gd name="T26" fmla="*/ 470 w 501"/>
                    <a:gd name="T27" fmla="*/ 120 h 440"/>
                    <a:gd name="T28" fmla="*/ 464 w 501"/>
                    <a:gd name="T29" fmla="*/ 193 h 440"/>
                    <a:gd name="T30" fmla="*/ 424 w 501"/>
                    <a:gd name="T31" fmla="*/ 192 h 440"/>
                    <a:gd name="T32" fmla="*/ 317 w 501"/>
                    <a:gd name="T33" fmla="*/ 178 h 440"/>
                    <a:gd name="T34" fmla="*/ 280 w 501"/>
                    <a:gd name="T35" fmla="*/ 183 h 440"/>
                    <a:gd name="T36" fmla="*/ 253 w 501"/>
                    <a:gd name="T37" fmla="*/ 206 h 440"/>
                    <a:gd name="T38" fmla="*/ 233 w 501"/>
                    <a:gd name="T39" fmla="*/ 243 h 440"/>
                    <a:gd name="T40" fmla="*/ 194 w 501"/>
                    <a:gd name="T41" fmla="*/ 280 h 440"/>
                    <a:gd name="T42" fmla="*/ 165 w 501"/>
                    <a:gd name="T43" fmla="*/ 340 h 440"/>
                    <a:gd name="T44" fmla="*/ 119 w 501"/>
                    <a:gd name="T45" fmla="*/ 391 h 440"/>
                    <a:gd name="T46" fmla="*/ 84 w 501"/>
                    <a:gd name="T47" fmla="*/ 426 h 440"/>
                    <a:gd name="T48" fmla="*/ 50 w 501"/>
                    <a:gd name="T49" fmla="*/ 381 h 440"/>
                    <a:gd name="T50" fmla="*/ 27 w 501"/>
                    <a:gd name="T51" fmla="*/ 354 h 440"/>
                    <a:gd name="T52" fmla="*/ 50 w 501"/>
                    <a:gd name="T53" fmla="*/ 312 h 440"/>
                    <a:gd name="T54" fmla="*/ 56 w 501"/>
                    <a:gd name="T55" fmla="*/ 284 h 440"/>
                    <a:gd name="T56" fmla="*/ 17 w 501"/>
                    <a:gd name="T57" fmla="*/ 23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40">
                      <a:moveTo>
                        <a:pt x="43" y="155"/>
                      </a:moveTo>
                      <a:cubicBezTo>
                        <a:pt x="63" y="117"/>
                        <a:pt x="87" y="95"/>
                        <a:pt x="79" y="68"/>
                      </a:cubicBezTo>
                      <a:cubicBezTo>
                        <a:pt x="72" y="41"/>
                        <a:pt x="97" y="41"/>
                        <a:pt x="110" y="37"/>
                      </a:cubicBezTo>
                      <a:cubicBezTo>
                        <a:pt x="123" y="33"/>
                        <a:pt x="134" y="22"/>
                        <a:pt x="147" y="14"/>
                      </a:cubicBezTo>
                      <a:cubicBezTo>
                        <a:pt x="160" y="6"/>
                        <a:pt x="175" y="1"/>
                        <a:pt x="202" y="4"/>
                      </a:cubicBezTo>
                      <a:cubicBezTo>
                        <a:pt x="229" y="6"/>
                        <a:pt x="230" y="0"/>
                        <a:pt x="234" y="24"/>
                      </a:cubicBezTo>
                      <a:cubicBezTo>
                        <a:pt x="238" y="49"/>
                        <a:pt x="226" y="60"/>
                        <a:pt x="241" y="74"/>
                      </a:cubicBezTo>
                      <a:cubicBezTo>
                        <a:pt x="257" y="88"/>
                        <a:pt x="248" y="93"/>
                        <a:pt x="248" y="104"/>
                      </a:cubicBezTo>
                      <a:cubicBezTo>
                        <a:pt x="248" y="114"/>
                        <a:pt x="268" y="121"/>
                        <a:pt x="281" y="104"/>
                      </a:cubicBezTo>
                      <a:cubicBezTo>
                        <a:pt x="294" y="86"/>
                        <a:pt x="322" y="73"/>
                        <a:pt x="349" y="55"/>
                      </a:cubicBezTo>
                      <a:cubicBezTo>
                        <a:pt x="376" y="37"/>
                        <a:pt x="405" y="40"/>
                        <a:pt x="424" y="43"/>
                      </a:cubicBezTo>
                      <a:cubicBezTo>
                        <a:pt x="443" y="47"/>
                        <a:pt x="459" y="51"/>
                        <a:pt x="474" y="47"/>
                      </a:cubicBezTo>
                      <a:cubicBezTo>
                        <a:pt x="489" y="43"/>
                        <a:pt x="501" y="32"/>
                        <a:pt x="491" y="58"/>
                      </a:cubicBezTo>
                      <a:cubicBezTo>
                        <a:pt x="480" y="83"/>
                        <a:pt x="477" y="86"/>
                        <a:pt x="470" y="120"/>
                      </a:cubicBezTo>
                      <a:cubicBezTo>
                        <a:pt x="464" y="155"/>
                        <a:pt x="464" y="178"/>
                        <a:pt x="464" y="193"/>
                      </a:cubicBezTo>
                      <a:cubicBezTo>
                        <a:pt x="464" y="208"/>
                        <a:pt x="461" y="205"/>
                        <a:pt x="424" y="192"/>
                      </a:cubicBezTo>
                      <a:cubicBezTo>
                        <a:pt x="387" y="179"/>
                        <a:pt x="339" y="178"/>
                        <a:pt x="317" y="178"/>
                      </a:cubicBezTo>
                      <a:cubicBezTo>
                        <a:pt x="295" y="178"/>
                        <a:pt x="291" y="160"/>
                        <a:pt x="280" y="183"/>
                      </a:cubicBezTo>
                      <a:cubicBezTo>
                        <a:pt x="268" y="206"/>
                        <a:pt x="268" y="187"/>
                        <a:pt x="253" y="206"/>
                      </a:cubicBezTo>
                      <a:cubicBezTo>
                        <a:pt x="238" y="225"/>
                        <a:pt x="266" y="219"/>
                        <a:pt x="233" y="243"/>
                      </a:cubicBezTo>
                      <a:cubicBezTo>
                        <a:pt x="199" y="267"/>
                        <a:pt x="204" y="257"/>
                        <a:pt x="194" y="280"/>
                      </a:cubicBezTo>
                      <a:cubicBezTo>
                        <a:pt x="184" y="303"/>
                        <a:pt x="198" y="317"/>
                        <a:pt x="165" y="340"/>
                      </a:cubicBezTo>
                      <a:cubicBezTo>
                        <a:pt x="132" y="363"/>
                        <a:pt x="130" y="372"/>
                        <a:pt x="119" y="391"/>
                      </a:cubicBezTo>
                      <a:cubicBezTo>
                        <a:pt x="107" y="410"/>
                        <a:pt x="110" y="440"/>
                        <a:pt x="84" y="426"/>
                      </a:cubicBezTo>
                      <a:cubicBezTo>
                        <a:pt x="59" y="411"/>
                        <a:pt x="56" y="406"/>
                        <a:pt x="50" y="381"/>
                      </a:cubicBezTo>
                      <a:cubicBezTo>
                        <a:pt x="43" y="355"/>
                        <a:pt x="32" y="369"/>
                        <a:pt x="27" y="354"/>
                      </a:cubicBezTo>
                      <a:cubicBezTo>
                        <a:pt x="22" y="339"/>
                        <a:pt x="29" y="321"/>
                        <a:pt x="50" y="312"/>
                      </a:cubicBezTo>
                      <a:cubicBezTo>
                        <a:pt x="70" y="303"/>
                        <a:pt x="89" y="293"/>
                        <a:pt x="56" y="284"/>
                      </a:cubicBezTo>
                      <a:cubicBezTo>
                        <a:pt x="23" y="275"/>
                        <a:pt x="0" y="257"/>
                        <a:pt x="17" y="231"/>
                      </a:cubicBezTo>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 name="Freeform 50">
                  <a:extLst>
                    <a:ext uri="{FF2B5EF4-FFF2-40B4-BE49-F238E27FC236}">
                      <a16:creationId xmlns:a16="http://schemas.microsoft.com/office/drawing/2014/main" id="{DB6BEC6D-DA0F-914C-A57B-E0B84A730BC2}"/>
                    </a:ext>
                  </a:extLst>
                </p:cNvPr>
                <p:cNvSpPr>
                  <a:spLocks/>
                </p:cNvSpPr>
                <p:nvPr/>
              </p:nvSpPr>
              <p:spPr bwMode="auto">
                <a:xfrm>
                  <a:off x="930930" y="10277941"/>
                  <a:ext cx="577430" cy="739539"/>
                </a:xfrm>
                <a:custGeom>
                  <a:avLst/>
                  <a:gdLst>
                    <a:gd name="T0" fmla="*/ 1086 w 1095"/>
                    <a:gd name="T1" fmla="*/ 767 h 1402"/>
                    <a:gd name="T2" fmla="*/ 1063 w 1095"/>
                    <a:gd name="T3" fmla="*/ 653 h 1402"/>
                    <a:gd name="T4" fmla="*/ 972 w 1095"/>
                    <a:gd name="T5" fmla="*/ 636 h 1402"/>
                    <a:gd name="T6" fmla="*/ 909 w 1095"/>
                    <a:gd name="T7" fmla="*/ 592 h 1402"/>
                    <a:gd name="T8" fmla="*/ 881 w 1095"/>
                    <a:gd name="T9" fmla="*/ 513 h 1402"/>
                    <a:gd name="T10" fmla="*/ 840 w 1095"/>
                    <a:gd name="T11" fmla="*/ 484 h 1402"/>
                    <a:gd name="T12" fmla="*/ 765 w 1095"/>
                    <a:gd name="T13" fmla="*/ 433 h 1402"/>
                    <a:gd name="T14" fmla="*/ 745 w 1095"/>
                    <a:gd name="T15" fmla="*/ 301 h 1402"/>
                    <a:gd name="T16" fmla="*/ 677 w 1095"/>
                    <a:gd name="T17" fmla="*/ 260 h 1402"/>
                    <a:gd name="T18" fmla="*/ 591 w 1095"/>
                    <a:gd name="T19" fmla="*/ 145 h 1402"/>
                    <a:gd name="T20" fmla="*/ 537 w 1095"/>
                    <a:gd name="T21" fmla="*/ 43 h 1402"/>
                    <a:gd name="T22" fmla="*/ 485 w 1095"/>
                    <a:gd name="T23" fmla="*/ 3 h 1402"/>
                    <a:gd name="T24" fmla="*/ 398 w 1095"/>
                    <a:gd name="T25" fmla="*/ 47 h 1402"/>
                    <a:gd name="T26" fmla="*/ 317 w 1095"/>
                    <a:gd name="T27" fmla="*/ 76 h 1402"/>
                    <a:gd name="T28" fmla="*/ 246 w 1095"/>
                    <a:gd name="T29" fmla="*/ 28 h 1402"/>
                    <a:gd name="T30" fmla="*/ 143 w 1095"/>
                    <a:gd name="T31" fmla="*/ 71 h 1402"/>
                    <a:gd name="T32" fmla="*/ 65 w 1095"/>
                    <a:gd name="T33" fmla="*/ 182 h 1402"/>
                    <a:gd name="T34" fmla="*/ 67 w 1095"/>
                    <a:gd name="T35" fmla="*/ 411 h 1402"/>
                    <a:gd name="T36" fmla="*/ 208 w 1095"/>
                    <a:gd name="T37" fmla="*/ 665 h 1402"/>
                    <a:gd name="T38" fmla="*/ 65 w 1095"/>
                    <a:gd name="T39" fmla="*/ 895 h 1402"/>
                    <a:gd name="T40" fmla="*/ 88 w 1095"/>
                    <a:gd name="T41" fmla="*/ 1022 h 1402"/>
                    <a:gd name="T42" fmla="*/ 316 w 1095"/>
                    <a:gd name="T43" fmla="*/ 1104 h 1402"/>
                    <a:gd name="T44" fmla="*/ 483 w 1095"/>
                    <a:gd name="T45" fmla="*/ 1194 h 1402"/>
                    <a:gd name="T46" fmla="*/ 466 w 1095"/>
                    <a:gd name="T47" fmla="*/ 1042 h 1402"/>
                    <a:gd name="T48" fmla="*/ 419 w 1095"/>
                    <a:gd name="T49" fmla="*/ 939 h 1402"/>
                    <a:gd name="T50" fmla="*/ 440 w 1095"/>
                    <a:gd name="T51" fmla="*/ 739 h 1402"/>
                    <a:gd name="T52" fmla="*/ 491 w 1095"/>
                    <a:gd name="T53" fmla="*/ 606 h 1402"/>
                    <a:gd name="T54" fmla="*/ 586 w 1095"/>
                    <a:gd name="T55" fmla="*/ 540 h 1402"/>
                    <a:gd name="T56" fmla="*/ 685 w 1095"/>
                    <a:gd name="T57" fmla="*/ 644 h 1402"/>
                    <a:gd name="T58" fmla="*/ 584 w 1095"/>
                    <a:gd name="T59" fmla="*/ 773 h 1402"/>
                    <a:gd name="T60" fmla="*/ 672 w 1095"/>
                    <a:gd name="T61" fmla="*/ 981 h 1402"/>
                    <a:gd name="T62" fmla="*/ 645 w 1095"/>
                    <a:gd name="T63" fmla="*/ 1182 h 1402"/>
                    <a:gd name="T64" fmla="*/ 556 w 1095"/>
                    <a:gd name="T65" fmla="*/ 1339 h 1402"/>
                    <a:gd name="T66" fmla="*/ 636 w 1095"/>
                    <a:gd name="T67" fmla="*/ 1328 h 1402"/>
                    <a:gd name="T68" fmla="*/ 822 w 1095"/>
                    <a:gd name="T69" fmla="*/ 1243 h 1402"/>
                    <a:gd name="T70" fmla="*/ 929 w 1095"/>
                    <a:gd name="T71" fmla="*/ 1129 h 1402"/>
                    <a:gd name="T72" fmla="*/ 980 w 1095"/>
                    <a:gd name="T73" fmla="*/ 1067 h 1402"/>
                    <a:gd name="T74" fmla="*/ 985 w 1095"/>
                    <a:gd name="T75" fmla="*/ 1012 h 1402"/>
                    <a:gd name="T76" fmla="*/ 909 w 1095"/>
                    <a:gd name="T77" fmla="*/ 913 h 1402"/>
                    <a:gd name="T78" fmla="*/ 1035 w 1095"/>
                    <a:gd name="T79" fmla="*/ 843 h 1402"/>
                    <a:gd name="T80" fmla="*/ 1070 w 1095"/>
                    <a:gd name="T81" fmla="*/ 807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5" h="1402">
                      <a:moveTo>
                        <a:pt x="1070" y="807"/>
                      </a:moveTo>
                      <a:cubicBezTo>
                        <a:pt x="1077" y="796"/>
                        <a:pt x="1082" y="779"/>
                        <a:pt x="1086" y="767"/>
                      </a:cubicBezTo>
                      <a:cubicBezTo>
                        <a:pt x="1091" y="750"/>
                        <a:pt x="1095" y="727"/>
                        <a:pt x="1092" y="708"/>
                      </a:cubicBezTo>
                      <a:cubicBezTo>
                        <a:pt x="1089" y="686"/>
                        <a:pt x="1070" y="673"/>
                        <a:pt x="1063" y="653"/>
                      </a:cubicBezTo>
                      <a:cubicBezTo>
                        <a:pt x="1047" y="653"/>
                        <a:pt x="1031" y="656"/>
                        <a:pt x="1015" y="656"/>
                      </a:cubicBezTo>
                      <a:cubicBezTo>
                        <a:pt x="997" y="654"/>
                        <a:pt x="987" y="641"/>
                        <a:pt x="972" y="636"/>
                      </a:cubicBezTo>
                      <a:cubicBezTo>
                        <a:pt x="960" y="632"/>
                        <a:pt x="938" y="642"/>
                        <a:pt x="927" y="634"/>
                      </a:cubicBezTo>
                      <a:cubicBezTo>
                        <a:pt x="920" y="628"/>
                        <a:pt x="912" y="601"/>
                        <a:pt x="909" y="592"/>
                      </a:cubicBezTo>
                      <a:cubicBezTo>
                        <a:pt x="901" y="570"/>
                        <a:pt x="906" y="547"/>
                        <a:pt x="894" y="528"/>
                      </a:cubicBezTo>
                      <a:cubicBezTo>
                        <a:pt x="890" y="522"/>
                        <a:pt x="885" y="519"/>
                        <a:pt x="881" y="513"/>
                      </a:cubicBezTo>
                      <a:cubicBezTo>
                        <a:pt x="878" y="509"/>
                        <a:pt x="880" y="502"/>
                        <a:pt x="876" y="497"/>
                      </a:cubicBezTo>
                      <a:cubicBezTo>
                        <a:pt x="869" y="489"/>
                        <a:pt x="850" y="491"/>
                        <a:pt x="840" y="484"/>
                      </a:cubicBezTo>
                      <a:cubicBezTo>
                        <a:pt x="826" y="475"/>
                        <a:pt x="818" y="463"/>
                        <a:pt x="803" y="456"/>
                      </a:cubicBezTo>
                      <a:cubicBezTo>
                        <a:pt x="786" y="448"/>
                        <a:pt x="770" y="451"/>
                        <a:pt x="765" y="433"/>
                      </a:cubicBezTo>
                      <a:cubicBezTo>
                        <a:pt x="756" y="404"/>
                        <a:pt x="789" y="389"/>
                        <a:pt x="789" y="364"/>
                      </a:cubicBezTo>
                      <a:cubicBezTo>
                        <a:pt x="788" y="348"/>
                        <a:pt x="758" y="309"/>
                        <a:pt x="745" y="301"/>
                      </a:cubicBezTo>
                      <a:cubicBezTo>
                        <a:pt x="732" y="293"/>
                        <a:pt x="723" y="298"/>
                        <a:pt x="711" y="293"/>
                      </a:cubicBezTo>
                      <a:cubicBezTo>
                        <a:pt x="699" y="288"/>
                        <a:pt x="685" y="271"/>
                        <a:pt x="677" y="260"/>
                      </a:cubicBezTo>
                      <a:cubicBezTo>
                        <a:pt x="663" y="241"/>
                        <a:pt x="658" y="215"/>
                        <a:pt x="646" y="194"/>
                      </a:cubicBezTo>
                      <a:cubicBezTo>
                        <a:pt x="631" y="167"/>
                        <a:pt x="621" y="157"/>
                        <a:pt x="591" y="145"/>
                      </a:cubicBezTo>
                      <a:cubicBezTo>
                        <a:pt x="589" y="126"/>
                        <a:pt x="605" y="108"/>
                        <a:pt x="594" y="91"/>
                      </a:cubicBezTo>
                      <a:cubicBezTo>
                        <a:pt x="584" y="77"/>
                        <a:pt x="552" y="52"/>
                        <a:pt x="537" y="43"/>
                      </a:cubicBezTo>
                      <a:cubicBezTo>
                        <a:pt x="528" y="38"/>
                        <a:pt x="517" y="36"/>
                        <a:pt x="509" y="30"/>
                      </a:cubicBezTo>
                      <a:cubicBezTo>
                        <a:pt x="502" y="24"/>
                        <a:pt x="494" y="5"/>
                        <a:pt x="485" y="3"/>
                      </a:cubicBezTo>
                      <a:cubicBezTo>
                        <a:pt x="473" y="0"/>
                        <a:pt x="447" y="26"/>
                        <a:pt x="434" y="34"/>
                      </a:cubicBezTo>
                      <a:cubicBezTo>
                        <a:pt x="419" y="43"/>
                        <a:pt x="417" y="46"/>
                        <a:pt x="398" y="47"/>
                      </a:cubicBezTo>
                      <a:cubicBezTo>
                        <a:pt x="388" y="47"/>
                        <a:pt x="374" y="44"/>
                        <a:pt x="365" y="49"/>
                      </a:cubicBezTo>
                      <a:cubicBezTo>
                        <a:pt x="343" y="62"/>
                        <a:pt x="350" y="84"/>
                        <a:pt x="317" y="76"/>
                      </a:cubicBezTo>
                      <a:cubicBezTo>
                        <a:pt x="297" y="71"/>
                        <a:pt x="269" y="62"/>
                        <a:pt x="257" y="45"/>
                      </a:cubicBezTo>
                      <a:cubicBezTo>
                        <a:pt x="252" y="38"/>
                        <a:pt x="249" y="33"/>
                        <a:pt x="246" y="28"/>
                      </a:cubicBezTo>
                      <a:cubicBezTo>
                        <a:pt x="241" y="37"/>
                        <a:pt x="233" y="48"/>
                        <a:pt x="219" y="65"/>
                      </a:cubicBezTo>
                      <a:cubicBezTo>
                        <a:pt x="190" y="102"/>
                        <a:pt x="169" y="81"/>
                        <a:pt x="143" y="71"/>
                      </a:cubicBezTo>
                      <a:cubicBezTo>
                        <a:pt x="90" y="51"/>
                        <a:pt x="35" y="104"/>
                        <a:pt x="63" y="121"/>
                      </a:cubicBezTo>
                      <a:cubicBezTo>
                        <a:pt x="92" y="138"/>
                        <a:pt x="84" y="164"/>
                        <a:pt x="65" y="182"/>
                      </a:cubicBezTo>
                      <a:cubicBezTo>
                        <a:pt x="46" y="200"/>
                        <a:pt x="69" y="233"/>
                        <a:pt x="89" y="267"/>
                      </a:cubicBezTo>
                      <a:cubicBezTo>
                        <a:pt x="109" y="300"/>
                        <a:pt x="115" y="315"/>
                        <a:pt x="67" y="411"/>
                      </a:cubicBezTo>
                      <a:cubicBezTo>
                        <a:pt x="20" y="507"/>
                        <a:pt x="89" y="512"/>
                        <a:pt x="120" y="530"/>
                      </a:cubicBezTo>
                      <a:cubicBezTo>
                        <a:pt x="150" y="548"/>
                        <a:pt x="196" y="621"/>
                        <a:pt x="208" y="665"/>
                      </a:cubicBezTo>
                      <a:cubicBezTo>
                        <a:pt x="219" y="710"/>
                        <a:pt x="207" y="779"/>
                        <a:pt x="173" y="851"/>
                      </a:cubicBezTo>
                      <a:cubicBezTo>
                        <a:pt x="140" y="922"/>
                        <a:pt x="111" y="915"/>
                        <a:pt x="65" y="895"/>
                      </a:cubicBezTo>
                      <a:cubicBezTo>
                        <a:pt x="19" y="876"/>
                        <a:pt x="0" y="911"/>
                        <a:pt x="35" y="939"/>
                      </a:cubicBezTo>
                      <a:cubicBezTo>
                        <a:pt x="64" y="961"/>
                        <a:pt x="75" y="982"/>
                        <a:pt x="88" y="1022"/>
                      </a:cubicBezTo>
                      <a:cubicBezTo>
                        <a:pt x="100" y="1061"/>
                        <a:pt x="109" y="1090"/>
                        <a:pt x="145" y="1095"/>
                      </a:cubicBezTo>
                      <a:cubicBezTo>
                        <a:pt x="181" y="1100"/>
                        <a:pt x="269" y="1098"/>
                        <a:pt x="316" y="1104"/>
                      </a:cubicBezTo>
                      <a:cubicBezTo>
                        <a:pt x="364" y="1109"/>
                        <a:pt x="388" y="1102"/>
                        <a:pt x="392" y="1157"/>
                      </a:cubicBezTo>
                      <a:cubicBezTo>
                        <a:pt x="396" y="1212"/>
                        <a:pt x="440" y="1203"/>
                        <a:pt x="483" y="1194"/>
                      </a:cubicBezTo>
                      <a:cubicBezTo>
                        <a:pt x="525" y="1185"/>
                        <a:pt x="529" y="1136"/>
                        <a:pt x="534" y="1109"/>
                      </a:cubicBezTo>
                      <a:cubicBezTo>
                        <a:pt x="539" y="1082"/>
                        <a:pt x="504" y="1059"/>
                        <a:pt x="466" y="1042"/>
                      </a:cubicBezTo>
                      <a:cubicBezTo>
                        <a:pt x="428" y="1024"/>
                        <a:pt x="431" y="1007"/>
                        <a:pt x="428" y="984"/>
                      </a:cubicBezTo>
                      <a:cubicBezTo>
                        <a:pt x="424" y="961"/>
                        <a:pt x="429" y="957"/>
                        <a:pt x="419" y="939"/>
                      </a:cubicBezTo>
                      <a:cubicBezTo>
                        <a:pt x="409" y="921"/>
                        <a:pt x="403" y="902"/>
                        <a:pt x="393" y="875"/>
                      </a:cubicBezTo>
                      <a:cubicBezTo>
                        <a:pt x="384" y="848"/>
                        <a:pt x="422" y="762"/>
                        <a:pt x="440" y="739"/>
                      </a:cubicBezTo>
                      <a:cubicBezTo>
                        <a:pt x="458" y="716"/>
                        <a:pt x="434" y="696"/>
                        <a:pt x="457" y="670"/>
                      </a:cubicBezTo>
                      <a:cubicBezTo>
                        <a:pt x="479" y="645"/>
                        <a:pt x="490" y="632"/>
                        <a:pt x="491" y="606"/>
                      </a:cubicBezTo>
                      <a:cubicBezTo>
                        <a:pt x="492" y="579"/>
                        <a:pt x="492" y="564"/>
                        <a:pt x="520" y="547"/>
                      </a:cubicBezTo>
                      <a:cubicBezTo>
                        <a:pt x="547" y="530"/>
                        <a:pt x="567" y="532"/>
                        <a:pt x="586" y="540"/>
                      </a:cubicBezTo>
                      <a:cubicBezTo>
                        <a:pt x="605" y="549"/>
                        <a:pt x="618" y="560"/>
                        <a:pt x="661" y="565"/>
                      </a:cubicBezTo>
                      <a:cubicBezTo>
                        <a:pt x="705" y="571"/>
                        <a:pt x="702" y="623"/>
                        <a:pt x="685" y="644"/>
                      </a:cubicBezTo>
                      <a:cubicBezTo>
                        <a:pt x="669" y="665"/>
                        <a:pt x="674" y="686"/>
                        <a:pt x="662" y="713"/>
                      </a:cubicBezTo>
                      <a:cubicBezTo>
                        <a:pt x="651" y="740"/>
                        <a:pt x="597" y="746"/>
                        <a:pt x="584" y="773"/>
                      </a:cubicBezTo>
                      <a:cubicBezTo>
                        <a:pt x="570" y="800"/>
                        <a:pt x="577" y="822"/>
                        <a:pt x="593" y="853"/>
                      </a:cubicBezTo>
                      <a:cubicBezTo>
                        <a:pt x="610" y="884"/>
                        <a:pt x="655" y="940"/>
                        <a:pt x="672" y="981"/>
                      </a:cubicBezTo>
                      <a:cubicBezTo>
                        <a:pt x="689" y="1022"/>
                        <a:pt x="676" y="1095"/>
                        <a:pt x="655" y="1116"/>
                      </a:cubicBezTo>
                      <a:cubicBezTo>
                        <a:pt x="634" y="1137"/>
                        <a:pt x="636" y="1145"/>
                        <a:pt x="645" y="1182"/>
                      </a:cubicBezTo>
                      <a:cubicBezTo>
                        <a:pt x="655" y="1218"/>
                        <a:pt x="591" y="1273"/>
                        <a:pt x="563" y="1291"/>
                      </a:cubicBezTo>
                      <a:cubicBezTo>
                        <a:pt x="535" y="1309"/>
                        <a:pt x="548" y="1316"/>
                        <a:pt x="556" y="1339"/>
                      </a:cubicBezTo>
                      <a:cubicBezTo>
                        <a:pt x="564" y="1362"/>
                        <a:pt x="535" y="1402"/>
                        <a:pt x="553" y="1393"/>
                      </a:cubicBezTo>
                      <a:cubicBezTo>
                        <a:pt x="578" y="1382"/>
                        <a:pt x="610" y="1348"/>
                        <a:pt x="636" y="1328"/>
                      </a:cubicBezTo>
                      <a:cubicBezTo>
                        <a:pt x="663" y="1308"/>
                        <a:pt x="681" y="1295"/>
                        <a:pt x="711" y="1293"/>
                      </a:cubicBezTo>
                      <a:cubicBezTo>
                        <a:pt x="742" y="1291"/>
                        <a:pt x="783" y="1263"/>
                        <a:pt x="822" y="1243"/>
                      </a:cubicBezTo>
                      <a:cubicBezTo>
                        <a:pt x="862" y="1223"/>
                        <a:pt x="882" y="1188"/>
                        <a:pt x="886" y="1157"/>
                      </a:cubicBezTo>
                      <a:cubicBezTo>
                        <a:pt x="889" y="1126"/>
                        <a:pt x="900" y="1128"/>
                        <a:pt x="929" y="1129"/>
                      </a:cubicBezTo>
                      <a:cubicBezTo>
                        <a:pt x="959" y="1130"/>
                        <a:pt x="969" y="1113"/>
                        <a:pt x="993" y="1093"/>
                      </a:cubicBezTo>
                      <a:cubicBezTo>
                        <a:pt x="1017" y="1073"/>
                        <a:pt x="995" y="1066"/>
                        <a:pt x="980" y="1067"/>
                      </a:cubicBezTo>
                      <a:cubicBezTo>
                        <a:pt x="965" y="1068"/>
                        <a:pt x="958" y="1064"/>
                        <a:pt x="963" y="1053"/>
                      </a:cubicBezTo>
                      <a:cubicBezTo>
                        <a:pt x="969" y="1042"/>
                        <a:pt x="986" y="1022"/>
                        <a:pt x="985" y="1012"/>
                      </a:cubicBezTo>
                      <a:cubicBezTo>
                        <a:pt x="982" y="996"/>
                        <a:pt x="951" y="987"/>
                        <a:pt x="922" y="980"/>
                      </a:cubicBezTo>
                      <a:cubicBezTo>
                        <a:pt x="893" y="972"/>
                        <a:pt x="898" y="937"/>
                        <a:pt x="909" y="913"/>
                      </a:cubicBezTo>
                      <a:cubicBezTo>
                        <a:pt x="921" y="889"/>
                        <a:pt x="955" y="860"/>
                        <a:pt x="983" y="844"/>
                      </a:cubicBezTo>
                      <a:cubicBezTo>
                        <a:pt x="999" y="836"/>
                        <a:pt x="1017" y="838"/>
                        <a:pt x="1035" y="843"/>
                      </a:cubicBezTo>
                      <a:cubicBezTo>
                        <a:pt x="1037" y="839"/>
                        <a:pt x="1038" y="834"/>
                        <a:pt x="1041" y="831"/>
                      </a:cubicBezTo>
                      <a:cubicBezTo>
                        <a:pt x="1047" y="821"/>
                        <a:pt x="1063" y="817"/>
                        <a:pt x="1070" y="807"/>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 name="Freeform 51">
                  <a:extLst>
                    <a:ext uri="{FF2B5EF4-FFF2-40B4-BE49-F238E27FC236}">
                      <a16:creationId xmlns:a16="http://schemas.microsoft.com/office/drawing/2014/main" id="{BC8BC8FE-2C58-D94D-B0D3-C09273CC15E8}"/>
                    </a:ext>
                  </a:extLst>
                </p:cNvPr>
                <p:cNvSpPr>
                  <a:spLocks/>
                </p:cNvSpPr>
                <p:nvPr/>
              </p:nvSpPr>
              <p:spPr bwMode="auto">
                <a:xfrm>
                  <a:off x="1241527" y="9863291"/>
                  <a:ext cx="620748" cy="920851"/>
                </a:xfrm>
                <a:custGeom>
                  <a:avLst/>
                  <a:gdLst>
                    <a:gd name="T0" fmla="*/ 1132 w 1177"/>
                    <a:gd name="T1" fmla="*/ 23 h 1746"/>
                    <a:gd name="T2" fmla="*/ 1017 w 1177"/>
                    <a:gd name="T3" fmla="*/ 73 h 1746"/>
                    <a:gd name="T4" fmla="*/ 874 w 1177"/>
                    <a:gd name="T5" fmla="*/ 96 h 1746"/>
                    <a:gd name="T6" fmla="*/ 788 w 1177"/>
                    <a:gd name="T7" fmla="*/ 20 h 1746"/>
                    <a:gd name="T8" fmla="*/ 703 w 1177"/>
                    <a:gd name="T9" fmla="*/ 32 h 1746"/>
                    <a:gd name="T10" fmla="*/ 634 w 1177"/>
                    <a:gd name="T11" fmla="*/ 14 h 1746"/>
                    <a:gd name="T12" fmla="*/ 559 w 1177"/>
                    <a:gd name="T13" fmla="*/ 21 h 1746"/>
                    <a:gd name="T14" fmla="*/ 480 w 1177"/>
                    <a:gd name="T15" fmla="*/ 149 h 1746"/>
                    <a:gd name="T16" fmla="*/ 411 w 1177"/>
                    <a:gd name="T17" fmla="*/ 254 h 1746"/>
                    <a:gd name="T18" fmla="*/ 342 w 1177"/>
                    <a:gd name="T19" fmla="*/ 328 h 1746"/>
                    <a:gd name="T20" fmla="*/ 301 w 1177"/>
                    <a:gd name="T21" fmla="*/ 397 h 1746"/>
                    <a:gd name="T22" fmla="*/ 336 w 1177"/>
                    <a:gd name="T23" fmla="*/ 507 h 1746"/>
                    <a:gd name="T24" fmla="*/ 375 w 1177"/>
                    <a:gd name="T25" fmla="*/ 571 h 1746"/>
                    <a:gd name="T26" fmla="*/ 359 w 1177"/>
                    <a:gd name="T27" fmla="*/ 714 h 1746"/>
                    <a:gd name="T28" fmla="*/ 345 w 1177"/>
                    <a:gd name="T29" fmla="*/ 803 h 1746"/>
                    <a:gd name="T30" fmla="*/ 242 w 1177"/>
                    <a:gd name="T31" fmla="*/ 857 h 1746"/>
                    <a:gd name="T32" fmla="*/ 133 w 1177"/>
                    <a:gd name="T33" fmla="*/ 875 h 1746"/>
                    <a:gd name="T34" fmla="*/ 9 w 1177"/>
                    <a:gd name="T35" fmla="*/ 877 h 1746"/>
                    <a:gd name="T36" fmla="*/ 2 w 1177"/>
                    <a:gd name="T37" fmla="*/ 931 h 1746"/>
                    <a:gd name="T38" fmla="*/ 88 w 1177"/>
                    <a:gd name="T39" fmla="*/ 1046 h 1746"/>
                    <a:gd name="T40" fmla="*/ 156 w 1177"/>
                    <a:gd name="T41" fmla="*/ 1087 h 1746"/>
                    <a:gd name="T42" fmla="*/ 176 w 1177"/>
                    <a:gd name="T43" fmla="*/ 1219 h 1746"/>
                    <a:gd name="T44" fmla="*/ 251 w 1177"/>
                    <a:gd name="T45" fmla="*/ 1270 h 1746"/>
                    <a:gd name="T46" fmla="*/ 292 w 1177"/>
                    <a:gd name="T47" fmla="*/ 1299 h 1746"/>
                    <a:gd name="T48" fmla="*/ 320 w 1177"/>
                    <a:gd name="T49" fmla="*/ 1378 h 1746"/>
                    <a:gd name="T50" fmla="*/ 383 w 1177"/>
                    <a:gd name="T51" fmla="*/ 1422 h 1746"/>
                    <a:gd name="T52" fmla="*/ 474 w 1177"/>
                    <a:gd name="T53" fmla="*/ 1439 h 1746"/>
                    <a:gd name="T54" fmla="*/ 497 w 1177"/>
                    <a:gd name="T55" fmla="*/ 1553 h 1746"/>
                    <a:gd name="T56" fmla="*/ 452 w 1177"/>
                    <a:gd name="T57" fmla="*/ 1617 h 1746"/>
                    <a:gd name="T58" fmla="*/ 489 w 1177"/>
                    <a:gd name="T59" fmla="*/ 1649 h 1746"/>
                    <a:gd name="T60" fmla="*/ 581 w 1177"/>
                    <a:gd name="T61" fmla="*/ 1734 h 1746"/>
                    <a:gd name="T62" fmla="*/ 677 w 1177"/>
                    <a:gd name="T63" fmla="*/ 1614 h 1746"/>
                    <a:gd name="T64" fmla="*/ 732 w 1177"/>
                    <a:gd name="T65" fmla="*/ 1464 h 1746"/>
                    <a:gd name="T66" fmla="*/ 769 w 1177"/>
                    <a:gd name="T67" fmla="*/ 1286 h 1746"/>
                    <a:gd name="T68" fmla="*/ 778 w 1177"/>
                    <a:gd name="T69" fmla="*/ 1027 h 1746"/>
                    <a:gd name="T70" fmla="*/ 952 w 1177"/>
                    <a:gd name="T71" fmla="*/ 517 h 1746"/>
                    <a:gd name="T72" fmla="*/ 981 w 1177"/>
                    <a:gd name="T73" fmla="*/ 436 h 1746"/>
                    <a:gd name="T74" fmla="*/ 1029 w 1177"/>
                    <a:gd name="T75" fmla="*/ 300 h 1746"/>
                    <a:gd name="T76" fmla="*/ 1142 w 1177"/>
                    <a:gd name="T77" fmla="*/ 193 h 1746"/>
                    <a:gd name="T78" fmla="*/ 1174 w 1177"/>
                    <a:gd name="T79" fmla="*/ 9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77" h="1746">
                      <a:moveTo>
                        <a:pt x="1174" y="97"/>
                      </a:moveTo>
                      <a:cubicBezTo>
                        <a:pt x="1167" y="62"/>
                        <a:pt x="1160" y="44"/>
                        <a:pt x="1132" y="23"/>
                      </a:cubicBezTo>
                      <a:cubicBezTo>
                        <a:pt x="1112" y="10"/>
                        <a:pt x="1081" y="0"/>
                        <a:pt x="1057" y="13"/>
                      </a:cubicBezTo>
                      <a:cubicBezTo>
                        <a:pt x="1034" y="26"/>
                        <a:pt x="1035" y="59"/>
                        <a:pt x="1017" y="73"/>
                      </a:cubicBezTo>
                      <a:cubicBezTo>
                        <a:pt x="999" y="88"/>
                        <a:pt x="971" y="83"/>
                        <a:pt x="948" y="83"/>
                      </a:cubicBezTo>
                      <a:cubicBezTo>
                        <a:pt x="919" y="84"/>
                        <a:pt x="901" y="85"/>
                        <a:pt x="874" y="96"/>
                      </a:cubicBezTo>
                      <a:cubicBezTo>
                        <a:pt x="853" y="104"/>
                        <a:pt x="830" y="110"/>
                        <a:pt x="817" y="91"/>
                      </a:cubicBezTo>
                      <a:cubicBezTo>
                        <a:pt x="803" y="68"/>
                        <a:pt x="815" y="36"/>
                        <a:pt x="788" y="20"/>
                      </a:cubicBezTo>
                      <a:cubicBezTo>
                        <a:pt x="773" y="11"/>
                        <a:pt x="758" y="14"/>
                        <a:pt x="744" y="19"/>
                      </a:cubicBezTo>
                      <a:cubicBezTo>
                        <a:pt x="731" y="23"/>
                        <a:pt x="717" y="27"/>
                        <a:pt x="703" y="32"/>
                      </a:cubicBezTo>
                      <a:cubicBezTo>
                        <a:pt x="689" y="36"/>
                        <a:pt x="675" y="50"/>
                        <a:pt x="664" y="47"/>
                      </a:cubicBezTo>
                      <a:cubicBezTo>
                        <a:pt x="656" y="45"/>
                        <a:pt x="643" y="20"/>
                        <a:pt x="634" y="14"/>
                      </a:cubicBezTo>
                      <a:cubicBezTo>
                        <a:pt x="627" y="9"/>
                        <a:pt x="620" y="5"/>
                        <a:pt x="613" y="0"/>
                      </a:cubicBezTo>
                      <a:cubicBezTo>
                        <a:pt x="592" y="4"/>
                        <a:pt x="572" y="11"/>
                        <a:pt x="559" y="21"/>
                      </a:cubicBezTo>
                      <a:cubicBezTo>
                        <a:pt x="530" y="42"/>
                        <a:pt x="550" y="96"/>
                        <a:pt x="518" y="124"/>
                      </a:cubicBezTo>
                      <a:cubicBezTo>
                        <a:pt x="507" y="134"/>
                        <a:pt x="489" y="134"/>
                        <a:pt x="480" y="149"/>
                      </a:cubicBezTo>
                      <a:cubicBezTo>
                        <a:pt x="472" y="161"/>
                        <a:pt x="477" y="175"/>
                        <a:pt x="467" y="188"/>
                      </a:cubicBezTo>
                      <a:cubicBezTo>
                        <a:pt x="445" y="216"/>
                        <a:pt x="409" y="210"/>
                        <a:pt x="411" y="254"/>
                      </a:cubicBezTo>
                      <a:cubicBezTo>
                        <a:pt x="413" y="293"/>
                        <a:pt x="421" y="298"/>
                        <a:pt x="380" y="310"/>
                      </a:cubicBezTo>
                      <a:cubicBezTo>
                        <a:pt x="366" y="314"/>
                        <a:pt x="353" y="317"/>
                        <a:pt x="342" y="328"/>
                      </a:cubicBezTo>
                      <a:cubicBezTo>
                        <a:pt x="329" y="342"/>
                        <a:pt x="335" y="350"/>
                        <a:pt x="327" y="364"/>
                      </a:cubicBezTo>
                      <a:cubicBezTo>
                        <a:pt x="320" y="376"/>
                        <a:pt x="304" y="382"/>
                        <a:pt x="301" y="397"/>
                      </a:cubicBezTo>
                      <a:cubicBezTo>
                        <a:pt x="300" y="403"/>
                        <a:pt x="307" y="425"/>
                        <a:pt x="309" y="433"/>
                      </a:cubicBezTo>
                      <a:cubicBezTo>
                        <a:pt x="313" y="458"/>
                        <a:pt x="316" y="490"/>
                        <a:pt x="336" y="507"/>
                      </a:cubicBezTo>
                      <a:cubicBezTo>
                        <a:pt x="350" y="519"/>
                        <a:pt x="366" y="517"/>
                        <a:pt x="373" y="535"/>
                      </a:cubicBezTo>
                      <a:cubicBezTo>
                        <a:pt x="377" y="546"/>
                        <a:pt x="371" y="560"/>
                        <a:pt x="375" y="571"/>
                      </a:cubicBezTo>
                      <a:cubicBezTo>
                        <a:pt x="386" y="599"/>
                        <a:pt x="412" y="616"/>
                        <a:pt x="385" y="647"/>
                      </a:cubicBezTo>
                      <a:cubicBezTo>
                        <a:pt x="361" y="674"/>
                        <a:pt x="331" y="676"/>
                        <a:pt x="359" y="714"/>
                      </a:cubicBezTo>
                      <a:cubicBezTo>
                        <a:pt x="378" y="739"/>
                        <a:pt x="407" y="753"/>
                        <a:pt x="403" y="788"/>
                      </a:cubicBezTo>
                      <a:cubicBezTo>
                        <a:pt x="400" y="825"/>
                        <a:pt x="371" y="812"/>
                        <a:pt x="345" y="803"/>
                      </a:cubicBezTo>
                      <a:cubicBezTo>
                        <a:pt x="310" y="791"/>
                        <a:pt x="293" y="799"/>
                        <a:pt x="274" y="832"/>
                      </a:cubicBezTo>
                      <a:cubicBezTo>
                        <a:pt x="264" y="848"/>
                        <a:pt x="265" y="859"/>
                        <a:pt x="242" y="857"/>
                      </a:cubicBezTo>
                      <a:cubicBezTo>
                        <a:pt x="225" y="856"/>
                        <a:pt x="222" y="842"/>
                        <a:pt x="206" y="839"/>
                      </a:cubicBezTo>
                      <a:cubicBezTo>
                        <a:pt x="176" y="833"/>
                        <a:pt x="161" y="871"/>
                        <a:pt x="133" y="875"/>
                      </a:cubicBezTo>
                      <a:cubicBezTo>
                        <a:pt x="106" y="879"/>
                        <a:pt x="77" y="876"/>
                        <a:pt x="51" y="878"/>
                      </a:cubicBezTo>
                      <a:cubicBezTo>
                        <a:pt x="37" y="878"/>
                        <a:pt x="23" y="876"/>
                        <a:pt x="9" y="877"/>
                      </a:cubicBezTo>
                      <a:cubicBezTo>
                        <a:pt x="8" y="878"/>
                        <a:pt x="7" y="878"/>
                        <a:pt x="5" y="878"/>
                      </a:cubicBezTo>
                      <a:cubicBezTo>
                        <a:pt x="15" y="895"/>
                        <a:pt x="0" y="913"/>
                        <a:pt x="2" y="931"/>
                      </a:cubicBezTo>
                      <a:cubicBezTo>
                        <a:pt x="32" y="943"/>
                        <a:pt x="42" y="953"/>
                        <a:pt x="57" y="980"/>
                      </a:cubicBezTo>
                      <a:cubicBezTo>
                        <a:pt x="69" y="1001"/>
                        <a:pt x="74" y="1027"/>
                        <a:pt x="88" y="1046"/>
                      </a:cubicBezTo>
                      <a:cubicBezTo>
                        <a:pt x="96" y="1057"/>
                        <a:pt x="110" y="1074"/>
                        <a:pt x="122" y="1079"/>
                      </a:cubicBezTo>
                      <a:cubicBezTo>
                        <a:pt x="134" y="1084"/>
                        <a:pt x="143" y="1079"/>
                        <a:pt x="156" y="1087"/>
                      </a:cubicBezTo>
                      <a:cubicBezTo>
                        <a:pt x="169" y="1095"/>
                        <a:pt x="199" y="1134"/>
                        <a:pt x="200" y="1150"/>
                      </a:cubicBezTo>
                      <a:cubicBezTo>
                        <a:pt x="200" y="1175"/>
                        <a:pt x="167" y="1190"/>
                        <a:pt x="176" y="1219"/>
                      </a:cubicBezTo>
                      <a:cubicBezTo>
                        <a:pt x="181" y="1237"/>
                        <a:pt x="197" y="1234"/>
                        <a:pt x="214" y="1242"/>
                      </a:cubicBezTo>
                      <a:cubicBezTo>
                        <a:pt x="229" y="1249"/>
                        <a:pt x="237" y="1261"/>
                        <a:pt x="251" y="1270"/>
                      </a:cubicBezTo>
                      <a:cubicBezTo>
                        <a:pt x="261" y="1277"/>
                        <a:pt x="280" y="1275"/>
                        <a:pt x="287" y="1283"/>
                      </a:cubicBezTo>
                      <a:cubicBezTo>
                        <a:pt x="291" y="1288"/>
                        <a:pt x="289" y="1295"/>
                        <a:pt x="292" y="1299"/>
                      </a:cubicBezTo>
                      <a:cubicBezTo>
                        <a:pt x="296" y="1305"/>
                        <a:pt x="301" y="1308"/>
                        <a:pt x="305" y="1314"/>
                      </a:cubicBezTo>
                      <a:cubicBezTo>
                        <a:pt x="317" y="1333"/>
                        <a:pt x="312" y="1356"/>
                        <a:pt x="320" y="1378"/>
                      </a:cubicBezTo>
                      <a:cubicBezTo>
                        <a:pt x="323" y="1387"/>
                        <a:pt x="331" y="1414"/>
                        <a:pt x="338" y="1420"/>
                      </a:cubicBezTo>
                      <a:cubicBezTo>
                        <a:pt x="349" y="1428"/>
                        <a:pt x="371" y="1418"/>
                        <a:pt x="383" y="1422"/>
                      </a:cubicBezTo>
                      <a:cubicBezTo>
                        <a:pt x="398" y="1427"/>
                        <a:pt x="408" y="1440"/>
                        <a:pt x="426" y="1442"/>
                      </a:cubicBezTo>
                      <a:cubicBezTo>
                        <a:pt x="442" y="1442"/>
                        <a:pt x="458" y="1439"/>
                        <a:pt x="474" y="1439"/>
                      </a:cubicBezTo>
                      <a:cubicBezTo>
                        <a:pt x="481" y="1459"/>
                        <a:pt x="500" y="1472"/>
                        <a:pt x="503" y="1494"/>
                      </a:cubicBezTo>
                      <a:cubicBezTo>
                        <a:pt x="506" y="1513"/>
                        <a:pt x="502" y="1536"/>
                        <a:pt x="497" y="1553"/>
                      </a:cubicBezTo>
                      <a:cubicBezTo>
                        <a:pt x="493" y="1565"/>
                        <a:pt x="488" y="1582"/>
                        <a:pt x="481" y="1593"/>
                      </a:cubicBezTo>
                      <a:cubicBezTo>
                        <a:pt x="474" y="1603"/>
                        <a:pt x="458" y="1607"/>
                        <a:pt x="452" y="1617"/>
                      </a:cubicBezTo>
                      <a:cubicBezTo>
                        <a:pt x="449" y="1620"/>
                        <a:pt x="448" y="1625"/>
                        <a:pt x="446" y="1629"/>
                      </a:cubicBezTo>
                      <a:cubicBezTo>
                        <a:pt x="462" y="1634"/>
                        <a:pt x="477" y="1642"/>
                        <a:pt x="489" y="1649"/>
                      </a:cubicBezTo>
                      <a:cubicBezTo>
                        <a:pt x="516" y="1666"/>
                        <a:pt x="534" y="1674"/>
                        <a:pt x="534" y="1708"/>
                      </a:cubicBezTo>
                      <a:cubicBezTo>
                        <a:pt x="534" y="1743"/>
                        <a:pt x="566" y="1746"/>
                        <a:pt x="581" y="1734"/>
                      </a:cubicBezTo>
                      <a:cubicBezTo>
                        <a:pt x="596" y="1721"/>
                        <a:pt x="615" y="1734"/>
                        <a:pt x="638" y="1706"/>
                      </a:cubicBezTo>
                      <a:cubicBezTo>
                        <a:pt x="661" y="1677"/>
                        <a:pt x="676" y="1629"/>
                        <a:pt x="677" y="1614"/>
                      </a:cubicBezTo>
                      <a:cubicBezTo>
                        <a:pt x="678" y="1598"/>
                        <a:pt x="695" y="1541"/>
                        <a:pt x="701" y="1518"/>
                      </a:cubicBezTo>
                      <a:cubicBezTo>
                        <a:pt x="707" y="1495"/>
                        <a:pt x="691" y="1478"/>
                        <a:pt x="732" y="1464"/>
                      </a:cubicBezTo>
                      <a:cubicBezTo>
                        <a:pt x="773" y="1450"/>
                        <a:pt x="757" y="1409"/>
                        <a:pt x="757" y="1377"/>
                      </a:cubicBezTo>
                      <a:cubicBezTo>
                        <a:pt x="757" y="1345"/>
                        <a:pt x="751" y="1326"/>
                        <a:pt x="769" y="1286"/>
                      </a:cubicBezTo>
                      <a:cubicBezTo>
                        <a:pt x="787" y="1247"/>
                        <a:pt x="757" y="1221"/>
                        <a:pt x="747" y="1197"/>
                      </a:cubicBezTo>
                      <a:cubicBezTo>
                        <a:pt x="737" y="1173"/>
                        <a:pt x="766" y="1072"/>
                        <a:pt x="778" y="1027"/>
                      </a:cubicBezTo>
                      <a:cubicBezTo>
                        <a:pt x="789" y="982"/>
                        <a:pt x="852" y="763"/>
                        <a:pt x="868" y="717"/>
                      </a:cubicBezTo>
                      <a:cubicBezTo>
                        <a:pt x="885" y="671"/>
                        <a:pt x="939" y="533"/>
                        <a:pt x="952" y="517"/>
                      </a:cubicBezTo>
                      <a:cubicBezTo>
                        <a:pt x="966" y="501"/>
                        <a:pt x="982" y="487"/>
                        <a:pt x="975" y="476"/>
                      </a:cubicBezTo>
                      <a:cubicBezTo>
                        <a:pt x="967" y="463"/>
                        <a:pt x="935" y="450"/>
                        <a:pt x="981" y="436"/>
                      </a:cubicBezTo>
                      <a:cubicBezTo>
                        <a:pt x="1027" y="423"/>
                        <a:pt x="1015" y="400"/>
                        <a:pt x="989" y="377"/>
                      </a:cubicBezTo>
                      <a:cubicBezTo>
                        <a:pt x="962" y="354"/>
                        <a:pt x="989" y="313"/>
                        <a:pt x="1029" y="300"/>
                      </a:cubicBezTo>
                      <a:cubicBezTo>
                        <a:pt x="1069" y="287"/>
                        <a:pt x="1067" y="252"/>
                        <a:pt x="1075" y="221"/>
                      </a:cubicBezTo>
                      <a:cubicBezTo>
                        <a:pt x="1083" y="191"/>
                        <a:pt x="1113" y="208"/>
                        <a:pt x="1142" y="193"/>
                      </a:cubicBezTo>
                      <a:cubicBezTo>
                        <a:pt x="1170" y="178"/>
                        <a:pt x="1165" y="147"/>
                        <a:pt x="1177" y="110"/>
                      </a:cubicBezTo>
                      <a:cubicBezTo>
                        <a:pt x="1176" y="106"/>
                        <a:pt x="1175" y="102"/>
                        <a:pt x="1174" y="97"/>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 name="Freeform 52">
                  <a:extLst>
                    <a:ext uri="{FF2B5EF4-FFF2-40B4-BE49-F238E27FC236}">
                      <a16:creationId xmlns:a16="http://schemas.microsoft.com/office/drawing/2014/main" id="{4F5DE3AE-F749-E944-8E30-D2E1F70BB685}"/>
                    </a:ext>
                  </a:extLst>
                </p:cNvPr>
                <p:cNvSpPr>
                  <a:spLocks/>
                </p:cNvSpPr>
                <p:nvPr/>
              </p:nvSpPr>
              <p:spPr bwMode="auto">
                <a:xfrm>
                  <a:off x="1060661" y="9635980"/>
                  <a:ext cx="504190" cy="690861"/>
                </a:xfrm>
                <a:custGeom>
                  <a:avLst/>
                  <a:gdLst>
                    <a:gd name="T0" fmla="*/ 476 w 956"/>
                    <a:gd name="T1" fmla="*/ 1306 h 1310"/>
                    <a:gd name="T2" fmla="*/ 585 w 956"/>
                    <a:gd name="T3" fmla="*/ 1288 h 1310"/>
                    <a:gd name="T4" fmla="*/ 688 w 956"/>
                    <a:gd name="T5" fmla="*/ 1234 h 1310"/>
                    <a:gd name="T6" fmla="*/ 702 w 956"/>
                    <a:gd name="T7" fmla="*/ 1145 h 1310"/>
                    <a:gd name="T8" fmla="*/ 718 w 956"/>
                    <a:gd name="T9" fmla="*/ 1002 h 1310"/>
                    <a:gd name="T10" fmla="*/ 679 w 956"/>
                    <a:gd name="T11" fmla="*/ 938 h 1310"/>
                    <a:gd name="T12" fmla="*/ 644 w 956"/>
                    <a:gd name="T13" fmla="*/ 828 h 1310"/>
                    <a:gd name="T14" fmla="*/ 685 w 956"/>
                    <a:gd name="T15" fmla="*/ 759 h 1310"/>
                    <a:gd name="T16" fmla="*/ 754 w 956"/>
                    <a:gd name="T17" fmla="*/ 685 h 1310"/>
                    <a:gd name="T18" fmla="*/ 823 w 956"/>
                    <a:gd name="T19" fmla="*/ 580 h 1310"/>
                    <a:gd name="T20" fmla="*/ 902 w 956"/>
                    <a:gd name="T21" fmla="*/ 452 h 1310"/>
                    <a:gd name="T22" fmla="*/ 887 w 956"/>
                    <a:gd name="T23" fmla="*/ 320 h 1310"/>
                    <a:gd name="T24" fmla="*/ 820 w 956"/>
                    <a:gd name="T25" fmla="*/ 129 h 1310"/>
                    <a:gd name="T26" fmla="*/ 733 w 956"/>
                    <a:gd name="T27" fmla="*/ 5 h 1310"/>
                    <a:gd name="T28" fmla="*/ 629 w 956"/>
                    <a:gd name="T29" fmla="*/ 24 h 1310"/>
                    <a:gd name="T30" fmla="*/ 652 w 956"/>
                    <a:gd name="T31" fmla="*/ 169 h 1310"/>
                    <a:gd name="T32" fmla="*/ 570 w 956"/>
                    <a:gd name="T33" fmla="*/ 173 h 1310"/>
                    <a:gd name="T34" fmla="*/ 460 w 956"/>
                    <a:gd name="T35" fmla="*/ 96 h 1310"/>
                    <a:gd name="T36" fmla="*/ 389 w 956"/>
                    <a:gd name="T37" fmla="*/ 58 h 1310"/>
                    <a:gd name="T38" fmla="*/ 304 w 956"/>
                    <a:gd name="T39" fmla="*/ 92 h 1310"/>
                    <a:gd name="T40" fmla="*/ 161 w 956"/>
                    <a:gd name="T41" fmla="*/ 150 h 1310"/>
                    <a:gd name="T42" fmla="*/ 128 w 956"/>
                    <a:gd name="T43" fmla="*/ 233 h 1310"/>
                    <a:gd name="T44" fmla="*/ 72 w 956"/>
                    <a:gd name="T45" fmla="*/ 274 h 1310"/>
                    <a:gd name="T46" fmla="*/ 152 w 956"/>
                    <a:gd name="T47" fmla="*/ 375 h 1310"/>
                    <a:gd name="T48" fmla="*/ 225 w 956"/>
                    <a:gd name="T49" fmla="*/ 450 h 1310"/>
                    <a:gd name="T50" fmla="*/ 242 w 956"/>
                    <a:gd name="T51" fmla="*/ 536 h 1310"/>
                    <a:gd name="T52" fmla="*/ 97 w 956"/>
                    <a:gd name="T53" fmla="*/ 676 h 1310"/>
                    <a:gd name="T54" fmla="*/ 240 w 956"/>
                    <a:gd name="T55" fmla="*/ 690 h 1310"/>
                    <a:gd name="T56" fmla="*/ 194 w 956"/>
                    <a:gd name="T57" fmla="*/ 859 h 1310"/>
                    <a:gd name="T58" fmla="*/ 129 w 956"/>
                    <a:gd name="T59" fmla="*/ 1003 h 1310"/>
                    <a:gd name="T60" fmla="*/ 69 w 956"/>
                    <a:gd name="T61" fmla="*/ 1116 h 1310"/>
                    <a:gd name="T62" fmla="*/ 7 w 956"/>
                    <a:gd name="T63" fmla="*/ 1213 h 1310"/>
                    <a:gd name="T64" fmla="*/ 11 w 956"/>
                    <a:gd name="T65" fmla="*/ 1262 h 1310"/>
                    <a:gd name="T66" fmla="*/ 119 w 956"/>
                    <a:gd name="T67" fmla="*/ 1266 h 1310"/>
                    <a:gd name="T68" fmla="*/ 188 w 956"/>
                    <a:gd name="T69" fmla="*/ 1251 h 1310"/>
                    <a:gd name="T70" fmla="*/ 263 w 956"/>
                    <a:gd name="T71" fmla="*/ 1247 h 1310"/>
                    <a:gd name="T72" fmla="*/ 348 w 956"/>
                    <a:gd name="T73" fmla="*/ 1308 h 1310"/>
                    <a:gd name="T74" fmla="*/ 352 w 956"/>
                    <a:gd name="T75"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6" h="1310">
                      <a:moveTo>
                        <a:pt x="394" y="1309"/>
                      </a:moveTo>
                      <a:cubicBezTo>
                        <a:pt x="420" y="1307"/>
                        <a:pt x="449" y="1310"/>
                        <a:pt x="476" y="1306"/>
                      </a:cubicBezTo>
                      <a:cubicBezTo>
                        <a:pt x="504" y="1302"/>
                        <a:pt x="519" y="1264"/>
                        <a:pt x="549" y="1270"/>
                      </a:cubicBezTo>
                      <a:cubicBezTo>
                        <a:pt x="565" y="1273"/>
                        <a:pt x="568" y="1287"/>
                        <a:pt x="585" y="1288"/>
                      </a:cubicBezTo>
                      <a:cubicBezTo>
                        <a:pt x="608" y="1290"/>
                        <a:pt x="607" y="1279"/>
                        <a:pt x="617" y="1263"/>
                      </a:cubicBezTo>
                      <a:cubicBezTo>
                        <a:pt x="636" y="1230"/>
                        <a:pt x="653" y="1222"/>
                        <a:pt x="688" y="1234"/>
                      </a:cubicBezTo>
                      <a:cubicBezTo>
                        <a:pt x="714" y="1243"/>
                        <a:pt x="743" y="1256"/>
                        <a:pt x="746" y="1219"/>
                      </a:cubicBezTo>
                      <a:cubicBezTo>
                        <a:pt x="750" y="1184"/>
                        <a:pt x="721" y="1170"/>
                        <a:pt x="702" y="1145"/>
                      </a:cubicBezTo>
                      <a:cubicBezTo>
                        <a:pt x="674" y="1107"/>
                        <a:pt x="704" y="1105"/>
                        <a:pt x="728" y="1078"/>
                      </a:cubicBezTo>
                      <a:cubicBezTo>
                        <a:pt x="755" y="1047"/>
                        <a:pt x="729" y="1030"/>
                        <a:pt x="718" y="1002"/>
                      </a:cubicBezTo>
                      <a:cubicBezTo>
                        <a:pt x="714" y="991"/>
                        <a:pt x="720" y="977"/>
                        <a:pt x="716" y="966"/>
                      </a:cubicBezTo>
                      <a:cubicBezTo>
                        <a:pt x="709" y="948"/>
                        <a:pt x="693" y="950"/>
                        <a:pt x="679" y="938"/>
                      </a:cubicBezTo>
                      <a:cubicBezTo>
                        <a:pt x="659" y="921"/>
                        <a:pt x="656" y="889"/>
                        <a:pt x="652" y="864"/>
                      </a:cubicBezTo>
                      <a:cubicBezTo>
                        <a:pt x="650" y="856"/>
                        <a:pt x="643" y="834"/>
                        <a:pt x="644" y="828"/>
                      </a:cubicBezTo>
                      <a:cubicBezTo>
                        <a:pt x="647" y="813"/>
                        <a:pt x="663" y="807"/>
                        <a:pt x="670" y="795"/>
                      </a:cubicBezTo>
                      <a:cubicBezTo>
                        <a:pt x="678" y="781"/>
                        <a:pt x="672" y="773"/>
                        <a:pt x="685" y="759"/>
                      </a:cubicBezTo>
                      <a:cubicBezTo>
                        <a:pt x="696" y="748"/>
                        <a:pt x="709" y="745"/>
                        <a:pt x="723" y="741"/>
                      </a:cubicBezTo>
                      <a:cubicBezTo>
                        <a:pt x="764" y="729"/>
                        <a:pt x="756" y="724"/>
                        <a:pt x="754" y="685"/>
                      </a:cubicBezTo>
                      <a:cubicBezTo>
                        <a:pt x="752" y="641"/>
                        <a:pt x="788" y="647"/>
                        <a:pt x="810" y="619"/>
                      </a:cubicBezTo>
                      <a:cubicBezTo>
                        <a:pt x="820" y="606"/>
                        <a:pt x="815" y="592"/>
                        <a:pt x="823" y="580"/>
                      </a:cubicBezTo>
                      <a:cubicBezTo>
                        <a:pt x="832" y="565"/>
                        <a:pt x="850" y="565"/>
                        <a:pt x="861" y="555"/>
                      </a:cubicBezTo>
                      <a:cubicBezTo>
                        <a:pt x="893" y="527"/>
                        <a:pt x="873" y="473"/>
                        <a:pt x="902" y="452"/>
                      </a:cubicBezTo>
                      <a:cubicBezTo>
                        <a:pt x="915" y="442"/>
                        <a:pt x="935" y="435"/>
                        <a:pt x="956" y="431"/>
                      </a:cubicBezTo>
                      <a:cubicBezTo>
                        <a:pt x="915" y="404"/>
                        <a:pt x="887" y="382"/>
                        <a:pt x="887" y="320"/>
                      </a:cubicBezTo>
                      <a:cubicBezTo>
                        <a:pt x="887" y="267"/>
                        <a:pt x="871" y="208"/>
                        <a:pt x="839" y="165"/>
                      </a:cubicBezTo>
                      <a:cubicBezTo>
                        <a:pt x="828" y="150"/>
                        <a:pt x="823" y="148"/>
                        <a:pt x="820" y="129"/>
                      </a:cubicBezTo>
                      <a:cubicBezTo>
                        <a:pt x="819" y="116"/>
                        <a:pt x="823" y="104"/>
                        <a:pt x="817" y="92"/>
                      </a:cubicBezTo>
                      <a:cubicBezTo>
                        <a:pt x="807" y="68"/>
                        <a:pt x="761" y="13"/>
                        <a:pt x="733" y="5"/>
                      </a:cubicBezTo>
                      <a:cubicBezTo>
                        <a:pt x="716" y="0"/>
                        <a:pt x="699" y="12"/>
                        <a:pt x="681" y="15"/>
                      </a:cubicBezTo>
                      <a:cubicBezTo>
                        <a:pt x="666" y="18"/>
                        <a:pt x="643" y="18"/>
                        <a:pt x="629" y="24"/>
                      </a:cubicBezTo>
                      <a:cubicBezTo>
                        <a:pt x="596" y="37"/>
                        <a:pt x="607" y="76"/>
                        <a:pt x="626" y="97"/>
                      </a:cubicBezTo>
                      <a:cubicBezTo>
                        <a:pt x="651" y="124"/>
                        <a:pt x="663" y="131"/>
                        <a:pt x="652" y="169"/>
                      </a:cubicBezTo>
                      <a:cubicBezTo>
                        <a:pt x="645" y="193"/>
                        <a:pt x="630" y="221"/>
                        <a:pt x="598" y="202"/>
                      </a:cubicBezTo>
                      <a:cubicBezTo>
                        <a:pt x="589" y="197"/>
                        <a:pt x="577" y="180"/>
                        <a:pt x="570" y="173"/>
                      </a:cubicBezTo>
                      <a:cubicBezTo>
                        <a:pt x="559" y="162"/>
                        <a:pt x="550" y="154"/>
                        <a:pt x="537" y="146"/>
                      </a:cubicBezTo>
                      <a:cubicBezTo>
                        <a:pt x="514" y="129"/>
                        <a:pt x="487" y="105"/>
                        <a:pt x="460" y="96"/>
                      </a:cubicBezTo>
                      <a:cubicBezTo>
                        <a:pt x="447" y="92"/>
                        <a:pt x="434" y="93"/>
                        <a:pt x="422" y="85"/>
                      </a:cubicBezTo>
                      <a:cubicBezTo>
                        <a:pt x="408" y="76"/>
                        <a:pt x="404" y="65"/>
                        <a:pt x="389" y="58"/>
                      </a:cubicBezTo>
                      <a:cubicBezTo>
                        <a:pt x="368" y="49"/>
                        <a:pt x="331" y="40"/>
                        <a:pt x="308" y="45"/>
                      </a:cubicBezTo>
                      <a:cubicBezTo>
                        <a:pt x="303" y="67"/>
                        <a:pt x="325" y="73"/>
                        <a:pt x="304" y="92"/>
                      </a:cubicBezTo>
                      <a:cubicBezTo>
                        <a:pt x="290" y="105"/>
                        <a:pt x="276" y="102"/>
                        <a:pt x="258" y="102"/>
                      </a:cubicBezTo>
                      <a:cubicBezTo>
                        <a:pt x="212" y="102"/>
                        <a:pt x="197" y="128"/>
                        <a:pt x="161" y="150"/>
                      </a:cubicBezTo>
                      <a:cubicBezTo>
                        <a:pt x="141" y="163"/>
                        <a:pt x="139" y="163"/>
                        <a:pt x="138" y="187"/>
                      </a:cubicBezTo>
                      <a:cubicBezTo>
                        <a:pt x="137" y="203"/>
                        <a:pt x="144" y="224"/>
                        <a:pt x="128" y="233"/>
                      </a:cubicBezTo>
                      <a:cubicBezTo>
                        <a:pt x="116" y="240"/>
                        <a:pt x="91" y="239"/>
                        <a:pt x="66" y="236"/>
                      </a:cubicBezTo>
                      <a:cubicBezTo>
                        <a:pt x="68" y="249"/>
                        <a:pt x="70" y="262"/>
                        <a:pt x="72" y="274"/>
                      </a:cubicBezTo>
                      <a:cubicBezTo>
                        <a:pt x="78" y="323"/>
                        <a:pt x="68" y="308"/>
                        <a:pt x="93" y="343"/>
                      </a:cubicBezTo>
                      <a:cubicBezTo>
                        <a:pt x="119" y="377"/>
                        <a:pt x="143" y="361"/>
                        <a:pt x="152" y="375"/>
                      </a:cubicBezTo>
                      <a:cubicBezTo>
                        <a:pt x="161" y="389"/>
                        <a:pt x="152" y="418"/>
                        <a:pt x="169" y="418"/>
                      </a:cubicBezTo>
                      <a:cubicBezTo>
                        <a:pt x="185" y="418"/>
                        <a:pt x="211" y="430"/>
                        <a:pt x="225" y="450"/>
                      </a:cubicBezTo>
                      <a:cubicBezTo>
                        <a:pt x="239" y="470"/>
                        <a:pt x="244" y="491"/>
                        <a:pt x="237" y="500"/>
                      </a:cubicBezTo>
                      <a:cubicBezTo>
                        <a:pt x="229" y="509"/>
                        <a:pt x="229" y="516"/>
                        <a:pt x="242" y="536"/>
                      </a:cubicBezTo>
                      <a:cubicBezTo>
                        <a:pt x="254" y="555"/>
                        <a:pt x="237" y="564"/>
                        <a:pt x="217" y="587"/>
                      </a:cubicBezTo>
                      <a:cubicBezTo>
                        <a:pt x="198" y="610"/>
                        <a:pt x="157" y="640"/>
                        <a:pt x="97" y="676"/>
                      </a:cubicBezTo>
                      <a:cubicBezTo>
                        <a:pt x="37" y="712"/>
                        <a:pt x="87" y="736"/>
                        <a:pt x="127" y="716"/>
                      </a:cubicBezTo>
                      <a:cubicBezTo>
                        <a:pt x="166" y="695"/>
                        <a:pt x="184" y="688"/>
                        <a:pt x="240" y="690"/>
                      </a:cubicBezTo>
                      <a:cubicBezTo>
                        <a:pt x="297" y="693"/>
                        <a:pt x="244" y="750"/>
                        <a:pt x="215" y="776"/>
                      </a:cubicBezTo>
                      <a:cubicBezTo>
                        <a:pt x="185" y="801"/>
                        <a:pt x="191" y="827"/>
                        <a:pt x="194" y="859"/>
                      </a:cubicBezTo>
                      <a:cubicBezTo>
                        <a:pt x="198" y="891"/>
                        <a:pt x="203" y="910"/>
                        <a:pt x="193" y="925"/>
                      </a:cubicBezTo>
                      <a:cubicBezTo>
                        <a:pt x="183" y="941"/>
                        <a:pt x="146" y="973"/>
                        <a:pt x="129" y="1003"/>
                      </a:cubicBezTo>
                      <a:cubicBezTo>
                        <a:pt x="113" y="1034"/>
                        <a:pt x="107" y="1051"/>
                        <a:pt x="109" y="1088"/>
                      </a:cubicBezTo>
                      <a:cubicBezTo>
                        <a:pt x="109" y="1102"/>
                        <a:pt x="84" y="1095"/>
                        <a:pt x="69" y="1116"/>
                      </a:cubicBezTo>
                      <a:cubicBezTo>
                        <a:pt x="54" y="1136"/>
                        <a:pt x="64" y="1145"/>
                        <a:pt x="41" y="1159"/>
                      </a:cubicBezTo>
                      <a:cubicBezTo>
                        <a:pt x="18" y="1173"/>
                        <a:pt x="7" y="1186"/>
                        <a:pt x="7" y="1213"/>
                      </a:cubicBezTo>
                      <a:cubicBezTo>
                        <a:pt x="7" y="1227"/>
                        <a:pt x="5" y="1235"/>
                        <a:pt x="0" y="1245"/>
                      </a:cubicBezTo>
                      <a:cubicBezTo>
                        <a:pt x="3" y="1250"/>
                        <a:pt x="6" y="1255"/>
                        <a:pt x="11" y="1262"/>
                      </a:cubicBezTo>
                      <a:cubicBezTo>
                        <a:pt x="23" y="1279"/>
                        <a:pt x="51" y="1288"/>
                        <a:pt x="71" y="1293"/>
                      </a:cubicBezTo>
                      <a:cubicBezTo>
                        <a:pt x="104" y="1301"/>
                        <a:pt x="97" y="1279"/>
                        <a:pt x="119" y="1266"/>
                      </a:cubicBezTo>
                      <a:cubicBezTo>
                        <a:pt x="128" y="1261"/>
                        <a:pt x="142" y="1264"/>
                        <a:pt x="152" y="1264"/>
                      </a:cubicBezTo>
                      <a:cubicBezTo>
                        <a:pt x="171" y="1263"/>
                        <a:pt x="173" y="1260"/>
                        <a:pt x="188" y="1251"/>
                      </a:cubicBezTo>
                      <a:cubicBezTo>
                        <a:pt x="201" y="1243"/>
                        <a:pt x="227" y="1217"/>
                        <a:pt x="239" y="1220"/>
                      </a:cubicBezTo>
                      <a:cubicBezTo>
                        <a:pt x="248" y="1222"/>
                        <a:pt x="256" y="1241"/>
                        <a:pt x="263" y="1247"/>
                      </a:cubicBezTo>
                      <a:cubicBezTo>
                        <a:pt x="271" y="1253"/>
                        <a:pt x="282" y="1255"/>
                        <a:pt x="291" y="1260"/>
                      </a:cubicBezTo>
                      <a:cubicBezTo>
                        <a:pt x="306" y="1269"/>
                        <a:pt x="338" y="1294"/>
                        <a:pt x="348" y="1308"/>
                      </a:cubicBezTo>
                      <a:cubicBezTo>
                        <a:pt x="348" y="1309"/>
                        <a:pt x="348" y="1309"/>
                        <a:pt x="348" y="1309"/>
                      </a:cubicBezTo>
                      <a:cubicBezTo>
                        <a:pt x="350" y="1309"/>
                        <a:pt x="351" y="1309"/>
                        <a:pt x="352" y="1308"/>
                      </a:cubicBezTo>
                      <a:cubicBezTo>
                        <a:pt x="366" y="1307"/>
                        <a:pt x="380" y="1309"/>
                        <a:pt x="394" y="1309"/>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9" name="Freeform 53">
                  <a:extLst>
                    <a:ext uri="{FF2B5EF4-FFF2-40B4-BE49-F238E27FC236}">
                      <a16:creationId xmlns:a16="http://schemas.microsoft.com/office/drawing/2014/main" id="{4325ABCB-DBE9-1E47-A333-E888AD653B2E}"/>
                    </a:ext>
                  </a:extLst>
                </p:cNvPr>
                <p:cNvSpPr>
                  <a:spLocks/>
                </p:cNvSpPr>
                <p:nvPr/>
              </p:nvSpPr>
              <p:spPr bwMode="auto">
                <a:xfrm>
                  <a:off x="533249" y="9516743"/>
                  <a:ext cx="533218" cy="511113"/>
                </a:xfrm>
                <a:custGeom>
                  <a:avLst/>
                  <a:gdLst>
                    <a:gd name="T0" fmla="*/ 694 w 1011"/>
                    <a:gd name="T1" fmla="*/ 472 h 969"/>
                    <a:gd name="T2" fmla="*/ 632 w 1011"/>
                    <a:gd name="T3" fmla="*/ 416 h 969"/>
                    <a:gd name="T4" fmla="*/ 571 w 1011"/>
                    <a:gd name="T5" fmla="*/ 371 h 969"/>
                    <a:gd name="T6" fmla="*/ 572 w 1011"/>
                    <a:gd name="T7" fmla="*/ 336 h 969"/>
                    <a:gd name="T8" fmla="*/ 536 w 1011"/>
                    <a:gd name="T9" fmla="*/ 275 h 969"/>
                    <a:gd name="T10" fmla="*/ 439 w 1011"/>
                    <a:gd name="T11" fmla="*/ 230 h 969"/>
                    <a:gd name="T12" fmla="*/ 406 w 1011"/>
                    <a:gd name="T13" fmla="*/ 149 h 969"/>
                    <a:gd name="T14" fmla="*/ 416 w 1011"/>
                    <a:gd name="T15" fmla="*/ 22 h 969"/>
                    <a:gd name="T16" fmla="*/ 268 w 1011"/>
                    <a:gd name="T17" fmla="*/ 23 h 969"/>
                    <a:gd name="T18" fmla="*/ 153 w 1011"/>
                    <a:gd name="T19" fmla="*/ 13 h 969"/>
                    <a:gd name="T20" fmla="*/ 74 w 1011"/>
                    <a:gd name="T21" fmla="*/ 91 h 969"/>
                    <a:gd name="T22" fmla="*/ 28 w 1011"/>
                    <a:gd name="T23" fmla="*/ 178 h 969"/>
                    <a:gd name="T24" fmla="*/ 120 w 1011"/>
                    <a:gd name="T25" fmla="*/ 161 h 969"/>
                    <a:gd name="T26" fmla="*/ 217 w 1011"/>
                    <a:gd name="T27" fmla="*/ 96 h 969"/>
                    <a:gd name="T28" fmla="*/ 226 w 1011"/>
                    <a:gd name="T29" fmla="*/ 207 h 969"/>
                    <a:gd name="T30" fmla="*/ 310 w 1011"/>
                    <a:gd name="T31" fmla="*/ 275 h 969"/>
                    <a:gd name="T32" fmla="*/ 406 w 1011"/>
                    <a:gd name="T33" fmla="*/ 376 h 969"/>
                    <a:gd name="T34" fmla="*/ 531 w 1011"/>
                    <a:gd name="T35" fmla="*/ 408 h 969"/>
                    <a:gd name="T36" fmla="*/ 554 w 1011"/>
                    <a:gd name="T37" fmla="*/ 551 h 969"/>
                    <a:gd name="T38" fmla="*/ 604 w 1011"/>
                    <a:gd name="T39" fmla="*/ 654 h 969"/>
                    <a:gd name="T40" fmla="*/ 481 w 1011"/>
                    <a:gd name="T41" fmla="*/ 649 h 969"/>
                    <a:gd name="T42" fmla="*/ 448 w 1011"/>
                    <a:gd name="T43" fmla="*/ 523 h 969"/>
                    <a:gd name="T44" fmla="*/ 384 w 1011"/>
                    <a:gd name="T45" fmla="*/ 447 h 969"/>
                    <a:gd name="T46" fmla="*/ 308 w 1011"/>
                    <a:gd name="T47" fmla="*/ 353 h 969"/>
                    <a:gd name="T48" fmla="*/ 269 w 1011"/>
                    <a:gd name="T49" fmla="*/ 480 h 969"/>
                    <a:gd name="T50" fmla="*/ 296 w 1011"/>
                    <a:gd name="T51" fmla="*/ 595 h 969"/>
                    <a:gd name="T52" fmla="*/ 425 w 1011"/>
                    <a:gd name="T53" fmla="*/ 729 h 969"/>
                    <a:gd name="T54" fmla="*/ 409 w 1011"/>
                    <a:gd name="T55" fmla="*/ 936 h 969"/>
                    <a:gd name="T56" fmla="*/ 488 w 1011"/>
                    <a:gd name="T57" fmla="*/ 890 h 969"/>
                    <a:gd name="T58" fmla="*/ 576 w 1011"/>
                    <a:gd name="T59" fmla="*/ 773 h 969"/>
                    <a:gd name="T60" fmla="*/ 666 w 1011"/>
                    <a:gd name="T61" fmla="*/ 739 h 969"/>
                    <a:gd name="T62" fmla="*/ 770 w 1011"/>
                    <a:gd name="T63" fmla="*/ 712 h 969"/>
                    <a:gd name="T64" fmla="*/ 833 w 1011"/>
                    <a:gd name="T65" fmla="*/ 800 h 969"/>
                    <a:gd name="T66" fmla="*/ 762 w 1011"/>
                    <a:gd name="T67" fmla="*/ 890 h 969"/>
                    <a:gd name="T68" fmla="*/ 875 w 1011"/>
                    <a:gd name="T69" fmla="*/ 907 h 969"/>
                    <a:gd name="T70" fmla="*/ 984 w 1011"/>
                    <a:gd name="T71" fmla="*/ 838 h 969"/>
                    <a:gd name="T72" fmla="*/ 977 w 1011"/>
                    <a:gd name="T73" fmla="*/ 658 h 969"/>
                    <a:gd name="T74" fmla="*/ 829 w 1011"/>
                    <a:gd name="T75" fmla="*/ 654 h 969"/>
                    <a:gd name="T76" fmla="*/ 777 w 1011"/>
                    <a:gd name="T77" fmla="*/ 581 h 969"/>
                    <a:gd name="T78" fmla="*/ 838 w 1011"/>
                    <a:gd name="T79" fmla="*/ 529 h 969"/>
                    <a:gd name="T80" fmla="*/ 744 w 1011"/>
                    <a:gd name="T81" fmla="*/ 499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1" h="969">
                      <a:moveTo>
                        <a:pt x="744" y="499"/>
                      </a:moveTo>
                      <a:cubicBezTo>
                        <a:pt x="723" y="494"/>
                        <a:pt x="712" y="482"/>
                        <a:pt x="694" y="472"/>
                      </a:cubicBezTo>
                      <a:cubicBezTo>
                        <a:pt x="679" y="462"/>
                        <a:pt x="657" y="455"/>
                        <a:pt x="646" y="440"/>
                      </a:cubicBezTo>
                      <a:cubicBezTo>
                        <a:pt x="641" y="433"/>
                        <a:pt x="638" y="421"/>
                        <a:pt x="632" y="416"/>
                      </a:cubicBezTo>
                      <a:cubicBezTo>
                        <a:pt x="625" y="410"/>
                        <a:pt x="612" y="410"/>
                        <a:pt x="604" y="404"/>
                      </a:cubicBezTo>
                      <a:cubicBezTo>
                        <a:pt x="592" y="394"/>
                        <a:pt x="583" y="381"/>
                        <a:pt x="571" y="371"/>
                      </a:cubicBezTo>
                      <a:cubicBezTo>
                        <a:pt x="564" y="365"/>
                        <a:pt x="560" y="363"/>
                        <a:pt x="559" y="353"/>
                      </a:cubicBezTo>
                      <a:cubicBezTo>
                        <a:pt x="559" y="340"/>
                        <a:pt x="562" y="341"/>
                        <a:pt x="572" y="336"/>
                      </a:cubicBezTo>
                      <a:cubicBezTo>
                        <a:pt x="594" y="326"/>
                        <a:pt x="590" y="314"/>
                        <a:pt x="577" y="296"/>
                      </a:cubicBezTo>
                      <a:cubicBezTo>
                        <a:pt x="567" y="281"/>
                        <a:pt x="554" y="277"/>
                        <a:pt x="536" y="275"/>
                      </a:cubicBezTo>
                      <a:cubicBezTo>
                        <a:pt x="515" y="272"/>
                        <a:pt x="496" y="271"/>
                        <a:pt x="476" y="260"/>
                      </a:cubicBezTo>
                      <a:cubicBezTo>
                        <a:pt x="459" y="251"/>
                        <a:pt x="440" y="252"/>
                        <a:pt x="439" y="230"/>
                      </a:cubicBezTo>
                      <a:cubicBezTo>
                        <a:pt x="438" y="213"/>
                        <a:pt x="447" y="202"/>
                        <a:pt x="441" y="185"/>
                      </a:cubicBezTo>
                      <a:cubicBezTo>
                        <a:pt x="434" y="164"/>
                        <a:pt x="418" y="164"/>
                        <a:pt x="406" y="149"/>
                      </a:cubicBezTo>
                      <a:cubicBezTo>
                        <a:pt x="394" y="135"/>
                        <a:pt x="388" y="111"/>
                        <a:pt x="394" y="93"/>
                      </a:cubicBezTo>
                      <a:cubicBezTo>
                        <a:pt x="397" y="86"/>
                        <a:pt x="417" y="44"/>
                        <a:pt x="416" y="22"/>
                      </a:cubicBezTo>
                      <a:cubicBezTo>
                        <a:pt x="389" y="15"/>
                        <a:pt x="355" y="29"/>
                        <a:pt x="325" y="38"/>
                      </a:cubicBezTo>
                      <a:cubicBezTo>
                        <a:pt x="302" y="45"/>
                        <a:pt x="300" y="23"/>
                        <a:pt x="268" y="23"/>
                      </a:cubicBezTo>
                      <a:cubicBezTo>
                        <a:pt x="236" y="23"/>
                        <a:pt x="251" y="9"/>
                        <a:pt x="217" y="5"/>
                      </a:cubicBezTo>
                      <a:cubicBezTo>
                        <a:pt x="182" y="1"/>
                        <a:pt x="176" y="0"/>
                        <a:pt x="153" y="13"/>
                      </a:cubicBezTo>
                      <a:cubicBezTo>
                        <a:pt x="130" y="26"/>
                        <a:pt x="118" y="35"/>
                        <a:pt x="81" y="42"/>
                      </a:cubicBezTo>
                      <a:cubicBezTo>
                        <a:pt x="44" y="50"/>
                        <a:pt x="75" y="51"/>
                        <a:pt x="74" y="91"/>
                      </a:cubicBezTo>
                      <a:cubicBezTo>
                        <a:pt x="72" y="130"/>
                        <a:pt x="65" y="105"/>
                        <a:pt x="53" y="137"/>
                      </a:cubicBezTo>
                      <a:cubicBezTo>
                        <a:pt x="42" y="169"/>
                        <a:pt x="56" y="169"/>
                        <a:pt x="28" y="178"/>
                      </a:cubicBezTo>
                      <a:cubicBezTo>
                        <a:pt x="0" y="187"/>
                        <a:pt x="20" y="212"/>
                        <a:pt x="55" y="229"/>
                      </a:cubicBezTo>
                      <a:cubicBezTo>
                        <a:pt x="89" y="245"/>
                        <a:pt x="103" y="189"/>
                        <a:pt x="120" y="161"/>
                      </a:cubicBezTo>
                      <a:cubicBezTo>
                        <a:pt x="136" y="133"/>
                        <a:pt x="150" y="79"/>
                        <a:pt x="167" y="60"/>
                      </a:cubicBezTo>
                      <a:cubicBezTo>
                        <a:pt x="184" y="41"/>
                        <a:pt x="200" y="72"/>
                        <a:pt x="217" y="96"/>
                      </a:cubicBezTo>
                      <a:cubicBezTo>
                        <a:pt x="234" y="120"/>
                        <a:pt x="217" y="142"/>
                        <a:pt x="198" y="174"/>
                      </a:cubicBezTo>
                      <a:cubicBezTo>
                        <a:pt x="179" y="206"/>
                        <a:pt x="185" y="193"/>
                        <a:pt x="226" y="207"/>
                      </a:cubicBezTo>
                      <a:cubicBezTo>
                        <a:pt x="267" y="221"/>
                        <a:pt x="256" y="208"/>
                        <a:pt x="274" y="224"/>
                      </a:cubicBezTo>
                      <a:cubicBezTo>
                        <a:pt x="292" y="239"/>
                        <a:pt x="282" y="250"/>
                        <a:pt x="310" y="275"/>
                      </a:cubicBezTo>
                      <a:cubicBezTo>
                        <a:pt x="338" y="299"/>
                        <a:pt x="365" y="293"/>
                        <a:pt x="365" y="327"/>
                      </a:cubicBezTo>
                      <a:cubicBezTo>
                        <a:pt x="365" y="362"/>
                        <a:pt x="388" y="341"/>
                        <a:pt x="406" y="376"/>
                      </a:cubicBezTo>
                      <a:cubicBezTo>
                        <a:pt x="424" y="410"/>
                        <a:pt x="429" y="404"/>
                        <a:pt x="463" y="396"/>
                      </a:cubicBezTo>
                      <a:cubicBezTo>
                        <a:pt x="498" y="388"/>
                        <a:pt x="493" y="392"/>
                        <a:pt x="531" y="408"/>
                      </a:cubicBezTo>
                      <a:cubicBezTo>
                        <a:pt x="570" y="423"/>
                        <a:pt x="581" y="451"/>
                        <a:pt x="580" y="483"/>
                      </a:cubicBezTo>
                      <a:cubicBezTo>
                        <a:pt x="578" y="515"/>
                        <a:pt x="561" y="518"/>
                        <a:pt x="554" y="551"/>
                      </a:cubicBezTo>
                      <a:cubicBezTo>
                        <a:pt x="548" y="584"/>
                        <a:pt x="598" y="603"/>
                        <a:pt x="619" y="629"/>
                      </a:cubicBezTo>
                      <a:cubicBezTo>
                        <a:pt x="641" y="654"/>
                        <a:pt x="633" y="658"/>
                        <a:pt x="604" y="654"/>
                      </a:cubicBezTo>
                      <a:cubicBezTo>
                        <a:pt x="575" y="650"/>
                        <a:pt x="561" y="625"/>
                        <a:pt x="536" y="615"/>
                      </a:cubicBezTo>
                      <a:cubicBezTo>
                        <a:pt x="512" y="604"/>
                        <a:pt x="497" y="634"/>
                        <a:pt x="481" y="649"/>
                      </a:cubicBezTo>
                      <a:cubicBezTo>
                        <a:pt x="466" y="664"/>
                        <a:pt x="453" y="630"/>
                        <a:pt x="435" y="607"/>
                      </a:cubicBezTo>
                      <a:cubicBezTo>
                        <a:pt x="417" y="584"/>
                        <a:pt x="439" y="551"/>
                        <a:pt x="448" y="523"/>
                      </a:cubicBezTo>
                      <a:cubicBezTo>
                        <a:pt x="457" y="494"/>
                        <a:pt x="449" y="482"/>
                        <a:pt x="435" y="466"/>
                      </a:cubicBezTo>
                      <a:cubicBezTo>
                        <a:pt x="421" y="451"/>
                        <a:pt x="402" y="447"/>
                        <a:pt x="384" y="447"/>
                      </a:cubicBezTo>
                      <a:cubicBezTo>
                        <a:pt x="366" y="447"/>
                        <a:pt x="364" y="413"/>
                        <a:pt x="356" y="395"/>
                      </a:cubicBezTo>
                      <a:cubicBezTo>
                        <a:pt x="348" y="377"/>
                        <a:pt x="332" y="358"/>
                        <a:pt x="308" y="353"/>
                      </a:cubicBezTo>
                      <a:cubicBezTo>
                        <a:pt x="298" y="352"/>
                        <a:pt x="311" y="384"/>
                        <a:pt x="304" y="413"/>
                      </a:cubicBezTo>
                      <a:cubicBezTo>
                        <a:pt x="296" y="441"/>
                        <a:pt x="279" y="422"/>
                        <a:pt x="269" y="480"/>
                      </a:cubicBezTo>
                      <a:cubicBezTo>
                        <a:pt x="260" y="537"/>
                        <a:pt x="250" y="509"/>
                        <a:pt x="264" y="537"/>
                      </a:cubicBezTo>
                      <a:cubicBezTo>
                        <a:pt x="277" y="566"/>
                        <a:pt x="285" y="560"/>
                        <a:pt x="296" y="595"/>
                      </a:cubicBezTo>
                      <a:cubicBezTo>
                        <a:pt x="308" y="629"/>
                        <a:pt x="331" y="656"/>
                        <a:pt x="363" y="687"/>
                      </a:cubicBezTo>
                      <a:cubicBezTo>
                        <a:pt x="396" y="717"/>
                        <a:pt x="400" y="694"/>
                        <a:pt x="425" y="729"/>
                      </a:cubicBezTo>
                      <a:cubicBezTo>
                        <a:pt x="449" y="763"/>
                        <a:pt x="459" y="779"/>
                        <a:pt x="459" y="809"/>
                      </a:cubicBezTo>
                      <a:cubicBezTo>
                        <a:pt x="459" y="840"/>
                        <a:pt x="438" y="905"/>
                        <a:pt x="409" y="936"/>
                      </a:cubicBezTo>
                      <a:cubicBezTo>
                        <a:pt x="380" y="967"/>
                        <a:pt x="409" y="969"/>
                        <a:pt x="442" y="953"/>
                      </a:cubicBezTo>
                      <a:cubicBezTo>
                        <a:pt x="474" y="938"/>
                        <a:pt x="465" y="903"/>
                        <a:pt x="488" y="890"/>
                      </a:cubicBezTo>
                      <a:cubicBezTo>
                        <a:pt x="511" y="877"/>
                        <a:pt x="518" y="865"/>
                        <a:pt x="536" y="846"/>
                      </a:cubicBezTo>
                      <a:cubicBezTo>
                        <a:pt x="553" y="827"/>
                        <a:pt x="566" y="794"/>
                        <a:pt x="576" y="773"/>
                      </a:cubicBezTo>
                      <a:cubicBezTo>
                        <a:pt x="586" y="752"/>
                        <a:pt x="589" y="752"/>
                        <a:pt x="620" y="754"/>
                      </a:cubicBezTo>
                      <a:cubicBezTo>
                        <a:pt x="651" y="756"/>
                        <a:pt x="649" y="754"/>
                        <a:pt x="666" y="739"/>
                      </a:cubicBezTo>
                      <a:cubicBezTo>
                        <a:pt x="683" y="723"/>
                        <a:pt x="685" y="717"/>
                        <a:pt x="706" y="712"/>
                      </a:cubicBezTo>
                      <a:cubicBezTo>
                        <a:pt x="727" y="706"/>
                        <a:pt x="725" y="714"/>
                        <a:pt x="770" y="712"/>
                      </a:cubicBezTo>
                      <a:cubicBezTo>
                        <a:pt x="814" y="710"/>
                        <a:pt x="808" y="704"/>
                        <a:pt x="825" y="731"/>
                      </a:cubicBezTo>
                      <a:cubicBezTo>
                        <a:pt x="842" y="758"/>
                        <a:pt x="835" y="771"/>
                        <a:pt x="833" y="800"/>
                      </a:cubicBezTo>
                      <a:cubicBezTo>
                        <a:pt x="831" y="829"/>
                        <a:pt x="789" y="829"/>
                        <a:pt x="770" y="842"/>
                      </a:cubicBezTo>
                      <a:cubicBezTo>
                        <a:pt x="750" y="855"/>
                        <a:pt x="748" y="882"/>
                        <a:pt x="762" y="890"/>
                      </a:cubicBezTo>
                      <a:cubicBezTo>
                        <a:pt x="775" y="898"/>
                        <a:pt x="785" y="926"/>
                        <a:pt x="812" y="940"/>
                      </a:cubicBezTo>
                      <a:cubicBezTo>
                        <a:pt x="839" y="953"/>
                        <a:pt x="860" y="932"/>
                        <a:pt x="875" y="907"/>
                      </a:cubicBezTo>
                      <a:cubicBezTo>
                        <a:pt x="890" y="882"/>
                        <a:pt x="892" y="882"/>
                        <a:pt x="931" y="884"/>
                      </a:cubicBezTo>
                      <a:cubicBezTo>
                        <a:pt x="969" y="886"/>
                        <a:pt x="971" y="869"/>
                        <a:pt x="984" y="838"/>
                      </a:cubicBezTo>
                      <a:cubicBezTo>
                        <a:pt x="998" y="808"/>
                        <a:pt x="1000" y="786"/>
                        <a:pt x="1005" y="752"/>
                      </a:cubicBezTo>
                      <a:cubicBezTo>
                        <a:pt x="1011" y="717"/>
                        <a:pt x="996" y="691"/>
                        <a:pt x="977" y="658"/>
                      </a:cubicBezTo>
                      <a:cubicBezTo>
                        <a:pt x="960" y="630"/>
                        <a:pt x="952" y="610"/>
                        <a:pt x="915" y="618"/>
                      </a:cubicBezTo>
                      <a:cubicBezTo>
                        <a:pt x="879" y="625"/>
                        <a:pt x="860" y="633"/>
                        <a:pt x="829" y="654"/>
                      </a:cubicBezTo>
                      <a:cubicBezTo>
                        <a:pt x="798" y="675"/>
                        <a:pt x="775" y="647"/>
                        <a:pt x="754" y="633"/>
                      </a:cubicBezTo>
                      <a:cubicBezTo>
                        <a:pt x="733" y="620"/>
                        <a:pt x="747" y="597"/>
                        <a:pt x="777" y="581"/>
                      </a:cubicBezTo>
                      <a:cubicBezTo>
                        <a:pt x="808" y="566"/>
                        <a:pt x="817" y="564"/>
                        <a:pt x="829" y="543"/>
                      </a:cubicBezTo>
                      <a:cubicBezTo>
                        <a:pt x="833" y="535"/>
                        <a:pt x="836" y="531"/>
                        <a:pt x="838" y="529"/>
                      </a:cubicBezTo>
                      <a:cubicBezTo>
                        <a:pt x="826" y="523"/>
                        <a:pt x="815" y="518"/>
                        <a:pt x="803" y="513"/>
                      </a:cubicBezTo>
                      <a:cubicBezTo>
                        <a:pt x="784" y="506"/>
                        <a:pt x="764" y="505"/>
                        <a:pt x="744" y="499"/>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0" name="Freeform 54">
                  <a:extLst>
                    <a:ext uri="{FF2B5EF4-FFF2-40B4-BE49-F238E27FC236}">
                      <a16:creationId xmlns:a16="http://schemas.microsoft.com/office/drawing/2014/main" id="{9521614E-A8EB-834A-985A-B3363F5DCE76}"/>
                    </a:ext>
                  </a:extLst>
                </p:cNvPr>
                <p:cNvSpPr>
                  <a:spLocks/>
                </p:cNvSpPr>
                <p:nvPr/>
              </p:nvSpPr>
              <p:spPr bwMode="auto">
                <a:xfrm>
                  <a:off x="737784" y="9411796"/>
                  <a:ext cx="416660" cy="384060"/>
                </a:xfrm>
                <a:custGeom>
                  <a:avLst/>
                  <a:gdLst>
                    <a:gd name="T0" fmla="*/ 592 w 790"/>
                    <a:gd name="T1" fmla="*/ 416 h 728"/>
                    <a:gd name="T2" fmla="*/ 645 w 790"/>
                    <a:gd name="T3" fmla="*/ 363 h 728"/>
                    <a:gd name="T4" fmla="*/ 673 w 790"/>
                    <a:gd name="T5" fmla="*/ 350 h 728"/>
                    <a:gd name="T6" fmla="*/ 697 w 790"/>
                    <a:gd name="T7" fmla="*/ 324 h 728"/>
                    <a:gd name="T8" fmla="*/ 731 w 790"/>
                    <a:gd name="T9" fmla="*/ 284 h 728"/>
                    <a:gd name="T10" fmla="*/ 770 w 790"/>
                    <a:gd name="T11" fmla="*/ 257 h 728"/>
                    <a:gd name="T12" fmla="*/ 783 w 790"/>
                    <a:gd name="T13" fmla="*/ 215 h 728"/>
                    <a:gd name="T14" fmla="*/ 786 w 790"/>
                    <a:gd name="T15" fmla="*/ 166 h 728"/>
                    <a:gd name="T16" fmla="*/ 751 w 790"/>
                    <a:gd name="T17" fmla="*/ 134 h 728"/>
                    <a:gd name="T18" fmla="*/ 714 w 790"/>
                    <a:gd name="T19" fmla="*/ 143 h 728"/>
                    <a:gd name="T20" fmla="*/ 679 w 790"/>
                    <a:gd name="T21" fmla="*/ 181 h 728"/>
                    <a:gd name="T22" fmla="*/ 646 w 790"/>
                    <a:gd name="T23" fmla="*/ 158 h 728"/>
                    <a:gd name="T24" fmla="*/ 560 w 790"/>
                    <a:gd name="T25" fmla="*/ 111 h 728"/>
                    <a:gd name="T26" fmla="*/ 538 w 790"/>
                    <a:gd name="T27" fmla="*/ 96 h 728"/>
                    <a:gd name="T28" fmla="*/ 516 w 790"/>
                    <a:gd name="T29" fmla="*/ 92 h 728"/>
                    <a:gd name="T30" fmla="*/ 461 w 790"/>
                    <a:gd name="T31" fmla="*/ 92 h 728"/>
                    <a:gd name="T32" fmla="*/ 357 w 790"/>
                    <a:gd name="T33" fmla="*/ 97 h 728"/>
                    <a:gd name="T34" fmla="*/ 309 w 790"/>
                    <a:gd name="T35" fmla="*/ 98 h 728"/>
                    <a:gd name="T36" fmla="*/ 293 w 790"/>
                    <a:gd name="T37" fmla="*/ 81 h 728"/>
                    <a:gd name="T38" fmla="*/ 286 w 790"/>
                    <a:gd name="T39" fmla="*/ 75 h 728"/>
                    <a:gd name="T40" fmla="*/ 279 w 790"/>
                    <a:gd name="T41" fmla="*/ 116 h 728"/>
                    <a:gd name="T42" fmla="*/ 222 w 790"/>
                    <a:gd name="T43" fmla="*/ 123 h 728"/>
                    <a:gd name="T44" fmla="*/ 199 w 790"/>
                    <a:gd name="T45" fmla="*/ 62 h 728"/>
                    <a:gd name="T46" fmla="*/ 184 w 790"/>
                    <a:gd name="T47" fmla="*/ 14 h 728"/>
                    <a:gd name="T48" fmla="*/ 102 w 790"/>
                    <a:gd name="T49" fmla="*/ 35 h 728"/>
                    <a:gd name="T50" fmla="*/ 83 w 790"/>
                    <a:gd name="T51" fmla="*/ 90 h 728"/>
                    <a:gd name="T52" fmla="*/ 60 w 790"/>
                    <a:gd name="T53" fmla="*/ 146 h 728"/>
                    <a:gd name="T54" fmla="*/ 109 w 790"/>
                    <a:gd name="T55" fmla="*/ 192 h 728"/>
                    <a:gd name="T56" fmla="*/ 29 w 790"/>
                    <a:gd name="T57" fmla="*/ 221 h 728"/>
                    <a:gd name="T58" fmla="*/ 28 w 790"/>
                    <a:gd name="T59" fmla="*/ 221 h 728"/>
                    <a:gd name="T60" fmla="*/ 6 w 790"/>
                    <a:gd name="T61" fmla="*/ 292 h 728"/>
                    <a:gd name="T62" fmla="*/ 18 w 790"/>
                    <a:gd name="T63" fmla="*/ 348 h 728"/>
                    <a:gd name="T64" fmla="*/ 53 w 790"/>
                    <a:gd name="T65" fmla="*/ 384 h 728"/>
                    <a:gd name="T66" fmla="*/ 51 w 790"/>
                    <a:gd name="T67" fmla="*/ 429 h 728"/>
                    <a:gd name="T68" fmla="*/ 88 w 790"/>
                    <a:gd name="T69" fmla="*/ 459 h 728"/>
                    <a:gd name="T70" fmla="*/ 148 w 790"/>
                    <a:gd name="T71" fmla="*/ 474 h 728"/>
                    <a:gd name="T72" fmla="*/ 189 w 790"/>
                    <a:gd name="T73" fmla="*/ 495 h 728"/>
                    <a:gd name="T74" fmla="*/ 184 w 790"/>
                    <a:gd name="T75" fmla="*/ 535 h 728"/>
                    <a:gd name="T76" fmla="*/ 171 w 790"/>
                    <a:gd name="T77" fmla="*/ 552 h 728"/>
                    <a:gd name="T78" fmla="*/ 183 w 790"/>
                    <a:gd name="T79" fmla="*/ 570 h 728"/>
                    <a:gd name="T80" fmla="*/ 216 w 790"/>
                    <a:gd name="T81" fmla="*/ 603 h 728"/>
                    <a:gd name="T82" fmla="*/ 244 w 790"/>
                    <a:gd name="T83" fmla="*/ 615 h 728"/>
                    <a:gd name="T84" fmla="*/ 258 w 790"/>
                    <a:gd name="T85" fmla="*/ 639 h 728"/>
                    <a:gd name="T86" fmla="*/ 306 w 790"/>
                    <a:gd name="T87" fmla="*/ 671 h 728"/>
                    <a:gd name="T88" fmla="*/ 356 w 790"/>
                    <a:gd name="T89" fmla="*/ 698 h 728"/>
                    <a:gd name="T90" fmla="*/ 415 w 790"/>
                    <a:gd name="T91" fmla="*/ 712 h 728"/>
                    <a:gd name="T92" fmla="*/ 450 w 790"/>
                    <a:gd name="T93" fmla="*/ 728 h 728"/>
                    <a:gd name="T94" fmla="*/ 469 w 790"/>
                    <a:gd name="T95" fmla="*/ 715 h 728"/>
                    <a:gd name="T96" fmla="*/ 442 w 790"/>
                    <a:gd name="T97" fmla="*/ 668 h 728"/>
                    <a:gd name="T98" fmla="*/ 396 w 790"/>
                    <a:gd name="T99" fmla="*/ 585 h 728"/>
                    <a:gd name="T100" fmla="*/ 385 w 790"/>
                    <a:gd name="T101" fmla="*/ 530 h 728"/>
                    <a:gd name="T102" fmla="*/ 452 w 790"/>
                    <a:gd name="T103" fmla="*/ 476 h 728"/>
                    <a:gd name="T104" fmla="*/ 504 w 790"/>
                    <a:gd name="T105" fmla="*/ 441 h 728"/>
                    <a:gd name="T106" fmla="*/ 546 w 790"/>
                    <a:gd name="T107" fmla="*/ 490 h 728"/>
                    <a:gd name="T108" fmla="*/ 605 w 790"/>
                    <a:gd name="T109" fmla="*/ 495 h 728"/>
                    <a:gd name="T110" fmla="*/ 593 w 790"/>
                    <a:gd name="T111" fmla="*/ 469 h 728"/>
                    <a:gd name="T112" fmla="*/ 592 w 790"/>
                    <a:gd name="T113" fmla="*/ 416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0" h="728">
                      <a:moveTo>
                        <a:pt x="592" y="416"/>
                      </a:moveTo>
                      <a:cubicBezTo>
                        <a:pt x="601" y="392"/>
                        <a:pt x="622" y="376"/>
                        <a:pt x="645" y="363"/>
                      </a:cubicBezTo>
                      <a:cubicBezTo>
                        <a:pt x="654" y="358"/>
                        <a:pt x="665" y="356"/>
                        <a:pt x="673" y="350"/>
                      </a:cubicBezTo>
                      <a:cubicBezTo>
                        <a:pt x="682" y="344"/>
                        <a:pt x="690" y="333"/>
                        <a:pt x="697" y="324"/>
                      </a:cubicBezTo>
                      <a:cubicBezTo>
                        <a:pt x="708" y="308"/>
                        <a:pt x="715" y="296"/>
                        <a:pt x="731" y="284"/>
                      </a:cubicBezTo>
                      <a:cubicBezTo>
                        <a:pt x="743" y="275"/>
                        <a:pt x="760" y="269"/>
                        <a:pt x="770" y="257"/>
                      </a:cubicBezTo>
                      <a:cubicBezTo>
                        <a:pt x="781" y="242"/>
                        <a:pt x="782" y="232"/>
                        <a:pt x="783" y="215"/>
                      </a:cubicBezTo>
                      <a:cubicBezTo>
                        <a:pt x="784" y="200"/>
                        <a:pt x="790" y="180"/>
                        <a:pt x="786" y="166"/>
                      </a:cubicBezTo>
                      <a:cubicBezTo>
                        <a:pt x="781" y="151"/>
                        <a:pt x="765" y="135"/>
                        <a:pt x="751" y="134"/>
                      </a:cubicBezTo>
                      <a:cubicBezTo>
                        <a:pt x="740" y="133"/>
                        <a:pt x="724" y="137"/>
                        <a:pt x="714" y="143"/>
                      </a:cubicBezTo>
                      <a:cubicBezTo>
                        <a:pt x="699" y="152"/>
                        <a:pt x="697" y="177"/>
                        <a:pt x="679" y="181"/>
                      </a:cubicBezTo>
                      <a:cubicBezTo>
                        <a:pt x="661" y="185"/>
                        <a:pt x="659" y="165"/>
                        <a:pt x="646" y="158"/>
                      </a:cubicBezTo>
                      <a:cubicBezTo>
                        <a:pt x="619" y="141"/>
                        <a:pt x="589" y="127"/>
                        <a:pt x="560" y="111"/>
                      </a:cubicBezTo>
                      <a:cubicBezTo>
                        <a:pt x="552" y="107"/>
                        <a:pt x="547" y="100"/>
                        <a:pt x="538" y="96"/>
                      </a:cubicBezTo>
                      <a:cubicBezTo>
                        <a:pt x="531" y="93"/>
                        <a:pt x="523" y="93"/>
                        <a:pt x="516" y="92"/>
                      </a:cubicBezTo>
                      <a:cubicBezTo>
                        <a:pt x="498" y="88"/>
                        <a:pt x="480" y="89"/>
                        <a:pt x="461" y="92"/>
                      </a:cubicBezTo>
                      <a:cubicBezTo>
                        <a:pt x="427" y="96"/>
                        <a:pt x="392" y="94"/>
                        <a:pt x="357" y="97"/>
                      </a:cubicBezTo>
                      <a:cubicBezTo>
                        <a:pt x="342" y="98"/>
                        <a:pt x="323" y="108"/>
                        <a:pt x="309" y="98"/>
                      </a:cubicBezTo>
                      <a:cubicBezTo>
                        <a:pt x="302" y="94"/>
                        <a:pt x="299" y="86"/>
                        <a:pt x="293" y="81"/>
                      </a:cubicBezTo>
                      <a:cubicBezTo>
                        <a:pt x="290" y="78"/>
                        <a:pt x="288" y="77"/>
                        <a:pt x="286" y="75"/>
                      </a:cubicBezTo>
                      <a:cubicBezTo>
                        <a:pt x="282" y="87"/>
                        <a:pt x="284" y="101"/>
                        <a:pt x="279" y="116"/>
                      </a:cubicBezTo>
                      <a:cubicBezTo>
                        <a:pt x="269" y="139"/>
                        <a:pt x="246" y="132"/>
                        <a:pt x="222" y="123"/>
                      </a:cubicBezTo>
                      <a:cubicBezTo>
                        <a:pt x="206" y="117"/>
                        <a:pt x="198" y="87"/>
                        <a:pt x="199" y="62"/>
                      </a:cubicBezTo>
                      <a:cubicBezTo>
                        <a:pt x="201" y="37"/>
                        <a:pt x="199" y="27"/>
                        <a:pt x="184" y="14"/>
                      </a:cubicBezTo>
                      <a:cubicBezTo>
                        <a:pt x="169" y="0"/>
                        <a:pt x="132" y="12"/>
                        <a:pt x="102" y="35"/>
                      </a:cubicBezTo>
                      <a:cubicBezTo>
                        <a:pt x="71" y="58"/>
                        <a:pt x="98" y="71"/>
                        <a:pt x="83" y="90"/>
                      </a:cubicBezTo>
                      <a:cubicBezTo>
                        <a:pt x="67" y="110"/>
                        <a:pt x="63" y="104"/>
                        <a:pt x="60" y="146"/>
                      </a:cubicBezTo>
                      <a:cubicBezTo>
                        <a:pt x="56" y="188"/>
                        <a:pt x="86" y="157"/>
                        <a:pt x="109" y="192"/>
                      </a:cubicBezTo>
                      <a:cubicBezTo>
                        <a:pt x="132" y="226"/>
                        <a:pt x="56" y="228"/>
                        <a:pt x="29" y="221"/>
                      </a:cubicBezTo>
                      <a:cubicBezTo>
                        <a:pt x="28" y="221"/>
                        <a:pt x="28" y="221"/>
                        <a:pt x="28" y="221"/>
                      </a:cubicBezTo>
                      <a:cubicBezTo>
                        <a:pt x="29" y="243"/>
                        <a:pt x="9" y="285"/>
                        <a:pt x="6" y="292"/>
                      </a:cubicBezTo>
                      <a:cubicBezTo>
                        <a:pt x="0" y="310"/>
                        <a:pt x="6" y="334"/>
                        <a:pt x="18" y="348"/>
                      </a:cubicBezTo>
                      <a:cubicBezTo>
                        <a:pt x="30" y="363"/>
                        <a:pt x="46" y="363"/>
                        <a:pt x="53" y="384"/>
                      </a:cubicBezTo>
                      <a:cubicBezTo>
                        <a:pt x="59" y="401"/>
                        <a:pt x="50" y="412"/>
                        <a:pt x="51" y="429"/>
                      </a:cubicBezTo>
                      <a:cubicBezTo>
                        <a:pt x="52" y="451"/>
                        <a:pt x="71" y="450"/>
                        <a:pt x="88" y="459"/>
                      </a:cubicBezTo>
                      <a:cubicBezTo>
                        <a:pt x="108" y="470"/>
                        <a:pt x="127" y="471"/>
                        <a:pt x="148" y="474"/>
                      </a:cubicBezTo>
                      <a:cubicBezTo>
                        <a:pt x="166" y="476"/>
                        <a:pt x="179" y="480"/>
                        <a:pt x="189" y="495"/>
                      </a:cubicBezTo>
                      <a:cubicBezTo>
                        <a:pt x="202" y="513"/>
                        <a:pt x="206" y="525"/>
                        <a:pt x="184" y="535"/>
                      </a:cubicBezTo>
                      <a:cubicBezTo>
                        <a:pt x="174" y="540"/>
                        <a:pt x="171" y="539"/>
                        <a:pt x="171" y="552"/>
                      </a:cubicBezTo>
                      <a:cubicBezTo>
                        <a:pt x="172" y="562"/>
                        <a:pt x="176" y="564"/>
                        <a:pt x="183" y="570"/>
                      </a:cubicBezTo>
                      <a:cubicBezTo>
                        <a:pt x="195" y="580"/>
                        <a:pt x="204" y="593"/>
                        <a:pt x="216" y="603"/>
                      </a:cubicBezTo>
                      <a:cubicBezTo>
                        <a:pt x="224" y="609"/>
                        <a:pt x="237" y="609"/>
                        <a:pt x="244" y="615"/>
                      </a:cubicBezTo>
                      <a:cubicBezTo>
                        <a:pt x="250" y="620"/>
                        <a:pt x="253" y="632"/>
                        <a:pt x="258" y="639"/>
                      </a:cubicBezTo>
                      <a:cubicBezTo>
                        <a:pt x="269" y="654"/>
                        <a:pt x="291" y="661"/>
                        <a:pt x="306" y="671"/>
                      </a:cubicBezTo>
                      <a:cubicBezTo>
                        <a:pt x="324" y="681"/>
                        <a:pt x="335" y="693"/>
                        <a:pt x="356" y="698"/>
                      </a:cubicBezTo>
                      <a:cubicBezTo>
                        <a:pt x="376" y="704"/>
                        <a:pt x="396" y="705"/>
                        <a:pt x="415" y="712"/>
                      </a:cubicBezTo>
                      <a:cubicBezTo>
                        <a:pt x="427" y="717"/>
                        <a:pt x="438" y="722"/>
                        <a:pt x="450" y="728"/>
                      </a:cubicBezTo>
                      <a:cubicBezTo>
                        <a:pt x="454" y="723"/>
                        <a:pt x="457" y="722"/>
                        <a:pt x="469" y="715"/>
                      </a:cubicBezTo>
                      <a:cubicBezTo>
                        <a:pt x="489" y="703"/>
                        <a:pt x="465" y="690"/>
                        <a:pt x="442" y="668"/>
                      </a:cubicBezTo>
                      <a:cubicBezTo>
                        <a:pt x="419" y="646"/>
                        <a:pt x="412" y="613"/>
                        <a:pt x="396" y="585"/>
                      </a:cubicBezTo>
                      <a:cubicBezTo>
                        <a:pt x="381" y="557"/>
                        <a:pt x="372" y="553"/>
                        <a:pt x="385" y="530"/>
                      </a:cubicBezTo>
                      <a:cubicBezTo>
                        <a:pt x="397" y="507"/>
                        <a:pt x="433" y="490"/>
                        <a:pt x="452" y="476"/>
                      </a:cubicBezTo>
                      <a:cubicBezTo>
                        <a:pt x="472" y="462"/>
                        <a:pt x="472" y="446"/>
                        <a:pt x="504" y="441"/>
                      </a:cubicBezTo>
                      <a:cubicBezTo>
                        <a:pt x="524" y="437"/>
                        <a:pt x="527" y="485"/>
                        <a:pt x="546" y="490"/>
                      </a:cubicBezTo>
                      <a:cubicBezTo>
                        <a:pt x="563" y="495"/>
                        <a:pt x="583" y="490"/>
                        <a:pt x="605" y="495"/>
                      </a:cubicBezTo>
                      <a:cubicBezTo>
                        <a:pt x="604" y="484"/>
                        <a:pt x="599" y="479"/>
                        <a:pt x="593" y="469"/>
                      </a:cubicBezTo>
                      <a:cubicBezTo>
                        <a:pt x="583" y="453"/>
                        <a:pt x="586" y="434"/>
                        <a:pt x="592" y="416"/>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1" name="Freeform 55">
                  <a:extLst>
                    <a:ext uri="{FF2B5EF4-FFF2-40B4-BE49-F238E27FC236}">
                      <a16:creationId xmlns:a16="http://schemas.microsoft.com/office/drawing/2014/main" id="{F5D6478E-9EE1-A04D-9D4F-B1B8778054E9}"/>
                    </a:ext>
                  </a:extLst>
                </p:cNvPr>
                <p:cNvSpPr>
                  <a:spLocks/>
                </p:cNvSpPr>
                <p:nvPr/>
              </p:nvSpPr>
              <p:spPr bwMode="auto">
                <a:xfrm>
                  <a:off x="888728" y="9146527"/>
                  <a:ext cx="606011" cy="616059"/>
                </a:xfrm>
                <a:custGeom>
                  <a:avLst/>
                  <a:gdLst>
                    <a:gd name="T0" fmla="*/ 806 w 1149"/>
                    <a:gd name="T1" fmla="*/ 921 h 1168"/>
                    <a:gd name="T2" fmla="*/ 793 w 1149"/>
                    <a:gd name="T3" fmla="*/ 869 h 1168"/>
                    <a:gd name="T4" fmla="*/ 825 w 1149"/>
                    <a:gd name="T5" fmla="*/ 783 h 1168"/>
                    <a:gd name="T6" fmla="*/ 818 w 1149"/>
                    <a:gd name="T7" fmla="*/ 737 h 1168"/>
                    <a:gd name="T8" fmla="*/ 887 w 1149"/>
                    <a:gd name="T9" fmla="*/ 609 h 1168"/>
                    <a:gd name="T10" fmla="*/ 981 w 1149"/>
                    <a:gd name="T11" fmla="*/ 549 h 1168"/>
                    <a:gd name="T12" fmla="*/ 1142 w 1149"/>
                    <a:gd name="T13" fmla="*/ 544 h 1168"/>
                    <a:gd name="T14" fmla="*/ 1146 w 1149"/>
                    <a:gd name="T15" fmla="*/ 474 h 1168"/>
                    <a:gd name="T16" fmla="*/ 1139 w 1149"/>
                    <a:gd name="T17" fmla="*/ 423 h 1168"/>
                    <a:gd name="T18" fmla="*/ 1037 w 1149"/>
                    <a:gd name="T19" fmla="*/ 393 h 1168"/>
                    <a:gd name="T20" fmla="*/ 936 w 1149"/>
                    <a:gd name="T21" fmla="*/ 174 h 1168"/>
                    <a:gd name="T22" fmla="*/ 978 w 1149"/>
                    <a:gd name="T23" fmla="*/ 44 h 1168"/>
                    <a:gd name="T24" fmla="*/ 879 w 1149"/>
                    <a:gd name="T25" fmla="*/ 84 h 1168"/>
                    <a:gd name="T26" fmla="*/ 711 w 1149"/>
                    <a:gd name="T27" fmla="*/ 40 h 1168"/>
                    <a:gd name="T28" fmla="*/ 548 w 1149"/>
                    <a:gd name="T29" fmla="*/ 103 h 1168"/>
                    <a:gd name="T30" fmla="*/ 435 w 1149"/>
                    <a:gd name="T31" fmla="*/ 250 h 1168"/>
                    <a:gd name="T32" fmla="*/ 361 w 1149"/>
                    <a:gd name="T33" fmla="*/ 365 h 1168"/>
                    <a:gd name="T34" fmla="*/ 290 w 1149"/>
                    <a:gd name="T35" fmla="*/ 445 h 1168"/>
                    <a:gd name="T36" fmla="*/ 191 w 1149"/>
                    <a:gd name="T37" fmla="*/ 377 h 1168"/>
                    <a:gd name="T38" fmla="*/ 119 w 1149"/>
                    <a:gd name="T39" fmla="*/ 434 h 1168"/>
                    <a:gd name="T40" fmla="*/ 98 w 1149"/>
                    <a:gd name="T41" fmla="*/ 503 h 1168"/>
                    <a:gd name="T42" fmla="*/ 15 w 1149"/>
                    <a:gd name="T43" fmla="*/ 563 h 1168"/>
                    <a:gd name="T44" fmla="*/ 7 w 1149"/>
                    <a:gd name="T45" fmla="*/ 584 h 1168"/>
                    <a:gd name="T46" fmla="*/ 71 w 1149"/>
                    <a:gd name="T47" fmla="*/ 600 h 1168"/>
                    <a:gd name="T48" fmla="*/ 230 w 1149"/>
                    <a:gd name="T49" fmla="*/ 595 h 1168"/>
                    <a:gd name="T50" fmla="*/ 274 w 1149"/>
                    <a:gd name="T51" fmla="*/ 614 h 1168"/>
                    <a:gd name="T52" fmla="*/ 393 w 1149"/>
                    <a:gd name="T53" fmla="*/ 684 h 1168"/>
                    <a:gd name="T54" fmla="*/ 465 w 1149"/>
                    <a:gd name="T55" fmla="*/ 637 h 1168"/>
                    <a:gd name="T56" fmla="*/ 497 w 1149"/>
                    <a:gd name="T57" fmla="*/ 718 h 1168"/>
                    <a:gd name="T58" fmla="*/ 445 w 1149"/>
                    <a:gd name="T59" fmla="*/ 787 h 1168"/>
                    <a:gd name="T60" fmla="*/ 387 w 1149"/>
                    <a:gd name="T61" fmla="*/ 853 h 1168"/>
                    <a:gd name="T62" fmla="*/ 306 w 1149"/>
                    <a:gd name="T63" fmla="*/ 919 h 1168"/>
                    <a:gd name="T64" fmla="*/ 319 w 1149"/>
                    <a:gd name="T65" fmla="*/ 998 h 1168"/>
                    <a:gd name="T66" fmla="*/ 361 w 1149"/>
                    <a:gd name="T67" fmla="*/ 1051 h 1168"/>
                    <a:gd name="T68" fmla="*/ 454 w 1149"/>
                    <a:gd name="T69" fmla="*/ 1161 h 1168"/>
                    <a:gd name="T70" fmla="*/ 487 w 1149"/>
                    <a:gd name="T71" fmla="*/ 1078 h 1168"/>
                    <a:gd name="T72" fmla="*/ 630 w 1149"/>
                    <a:gd name="T73" fmla="*/ 1020 h 1168"/>
                    <a:gd name="T74" fmla="*/ 715 w 1149"/>
                    <a:gd name="T75" fmla="*/ 986 h 1168"/>
                    <a:gd name="T76" fmla="*/ 786 w 1149"/>
                    <a:gd name="T77" fmla="*/ 1024 h 1168"/>
                    <a:gd name="T78" fmla="*/ 832 w 1149"/>
                    <a:gd name="T79" fmla="*/ 939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49" h="1168">
                      <a:moveTo>
                        <a:pt x="832" y="939"/>
                      </a:moveTo>
                      <a:cubicBezTo>
                        <a:pt x="825" y="929"/>
                        <a:pt x="810" y="928"/>
                        <a:pt x="806" y="921"/>
                      </a:cubicBezTo>
                      <a:cubicBezTo>
                        <a:pt x="801" y="913"/>
                        <a:pt x="808" y="900"/>
                        <a:pt x="806" y="892"/>
                      </a:cubicBezTo>
                      <a:cubicBezTo>
                        <a:pt x="804" y="883"/>
                        <a:pt x="793" y="881"/>
                        <a:pt x="793" y="869"/>
                      </a:cubicBezTo>
                      <a:cubicBezTo>
                        <a:pt x="794" y="855"/>
                        <a:pt x="808" y="857"/>
                        <a:pt x="816" y="850"/>
                      </a:cubicBezTo>
                      <a:cubicBezTo>
                        <a:pt x="829" y="839"/>
                        <a:pt x="835" y="799"/>
                        <a:pt x="825" y="783"/>
                      </a:cubicBezTo>
                      <a:cubicBezTo>
                        <a:pt x="818" y="772"/>
                        <a:pt x="810" y="777"/>
                        <a:pt x="806" y="762"/>
                      </a:cubicBezTo>
                      <a:cubicBezTo>
                        <a:pt x="802" y="744"/>
                        <a:pt x="807" y="747"/>
                        <a:pt x="818" y="737"/>
                      </a:cubicBezTo>
                      <a:cubicBezTo>
                        <a:pt x="836" y="720"/>
                        <a:pt x="849" y="704"/>
                        <a:pt x="851" y="678"/>
                      </a:cubicBezTo>
                      <a:cubicBezTo>
                        <a:pt x="852" y="651"/>
                        <a:pt x="867" y="626"/>
                        <a:pt x="887" y="609"/>
                      </a:cubicBezTo>
                      <a:cubicBezTo>
                        <a:pt x="902" y="596"/>
                        <a:pt x="916" y="584"/>
                        <a:pt x="931" y="570"/>
                      </a:cubicBezTo>
                      <a:cubicBezTo>
                        <a:pt x="945" y="558"/>
                        <a:pt x="963" y="551"/>
                        <a:pt x="981" y="549"/>
                      </a:cubicBezTo>
                      <a:cubicBezTo>
                        <a:pt x="1022" y="545"/>
                        <a:pt x="1066" y="556"/>
                        <a:pt x="1108" y="555"/>
                      </a:cubicBezTo>
                      <a:cubicBezTo>
                        <a:pt x="1118" y="555"/>
                        <a:pt x="1135" y="555"/>
                        <a:pt x="1142" y="544"/>
                      </a:cubicBezTo>
                      <a:cubicBezTo>
                        <a:pt x="1149" y="531"/>
                        <a:pt x="1136" y="516"/>
                        <a:pt x="1136" y="502"/>
                      </a:cubicBezTo>
                      <a:cubicBezTo>
                        <a:pt x="1136" y="490"/>
                        <a:pt x="1146" y="487"/>
                        <a:pt x="1146" y="474"/>
                      </a:cubicBezTo>
                      <a:cubicBezTo>
                        <a:pt x="1145" y="461"/>
                        <a:pt x="1135" y="452"/>
                        <a:pt x="1136" y="436"/>
                      </a:cubicBezTo>
                      <a:cubicBezTo>
                        <a:pt x="1137" y="432"/>
                        <a:pt x="1138" y="428"/>
                        <a:pt x="1139" y="423"/>
                      </a:cubicBezTo>
                      <a:cubicBezTo>
                        <a:pt x="1126" y="420"/>
                        <a:pt x="1115" y="417"/>
                        <a:pt x="1107" y="416"/>
                      </a:cubicBezTo>
                      <a:cubicBezTo>
                        <a:pt x="1071" y="411"/>
                        <a:pt x="1061" y="420"/>
                        <a:pt x="1037" y="393"/>
                      </a:cubicBezTo>
                      <a:cubicBezTo>
                        <a:pt x="1012" y="366"/>
                        <a:pt x="982" y="293"/>
                        <a:pt x="966" y="253"/>
                      </a:cubicBezTo>
                      <a:cubicBezTo>
                        <a:pt x="951" y="214"/>
                        <a:pt x="941" y="193"/>
                        <a:pt x="936" y="174"/>
                      </a:cubicBezTo>
                      <a:cubicBezTo>
                        <a:pt x="931" y="155"/>
                        <a:pt x="948" y="149"/>
                        <a:pt x="950" y="127"/>
                      </a:cubicBezTo>
                      <a:cubicBezTo>
                        <a:pt x="951" y="105"/>
                        <a:pt x="955" y="78"/>
                        <a:pt x="978" y="44"/>
                      </a:cubicBezTo>
                      <a:cubicBezTo>
                        <a:pt x="1001" y="9"/>
                        <a:pt x="968" y="0"/>
                        <a:pt x="932" y="20"/>
                      </a:cubicBezTo>
                      <a:cubicBezTo>
                        <a:pt x="896" y="39"/>
                        <a:pt x="900" y="57"/>
                        <a:pt x="879" y="84"/>
                      </a:cubicBezTo>
                      <a:cubicBezTo>
                        <a:pt x="864" y="104"/>
                        <a:pt x="832" y="59"/>
                        <a:pt x="799" y="48"/>
                      </a:cubicBezTo>
                      <a:cubicBezTo>
                        <a:pt x="766" y="36"/>
                        <a:pt x="729" y="44"/>
                        <a:pt x="711" y="40"/>
                      </a:cubicBezTo>
                      <a:cubicBezTo>
                        <a:pt x="693" y="36"/>
                        <a:pt x="646" y="39"/>
                        <a:pt x="633" y="63"/>
                      </a:cubicBezTo>
                      <a:cubicBezTo>
                        <a:pt x="620" y="87"/>
                        <a:pt x="588" y="99"/>
                        <a:pt x="548" y="103"/>
                      </a:cubicBezTo>
                      <a:cubicBezTo>
                        <a:pt x="509" y="107"/>
                        <a:pt x="479" y="126"/>
                        <a:pt x="458" y="144"/>
                      </a:cubicBezTo>
                      <a:cubicBezTo>
                        <a:pt x="436" y="162"/>
                        <a:pt x="431" y="208"/>
                        <a:pt x="435" y="250"/>
                      </a:cubicBezTo>
                      <a:cubicBezTo>
                        <a:pt x="439" y="292"/>
                        <a:pt x="385" y="317"/>
                        <a:pt x="359" y="337"/>
                      </a:cubicBezTo>
                      <a:cubicBezTo>
                        <a:pt x="334" y="356"/>
                        <a:pt x="336" y="366"/>
                        <a:pt x="361" y="365"/>
                      </a:cubicBezTo>
                      <a:cubicBezTo>
                        <a:pt x="385" y="363"/>
                        <a:pt x="377" y="386"/>
                        <a:pt x="369" y="409"/>
                      </a:cubicBezTo>
                      <a:cubicBezTo>
                        <a:pt x="360" y="432"/>
                        <a:pt x="331" y="443"/>
                        <a:pt x="290" y="445"/>
                      </a:cubicBezTo>
                      <a:cubicBezTo>
                        <a:pt x="248" y="448"/>
                        <a:pt x="213" y="437"/>
                        <a:pt x="203" y="431"/>
                      </a:cubicBezTo>
                      <a:cubicBezTo>
                        <a:pt x="194" y="424"/>
                        <a:pt x="196" y="399"/>
                        <a:pt x="191" y="377"/>
                      </a:cubicBezTo>
                      <a:cubicBezTo>
                        <a:pt x="186" y="356"/>
                        <a:pt x="167" y="387"/>
                        <a:pt x="152" y="400"/>
                      </a:cubicBezTo>
                      <a:cubicBezTo>
                        <a:pt x="137" y="412"/>
                        <a:pt x="127" y="425"/>
                        <a:pt x="119" y="434"/>
                      </a:cubicBezTo>
                      <a:cubicBezTo>
                        <a:pt x="110" y="443"/>
                        <a:pt x="86" y="447"/>
                        <a:pt x="72" y="458"/>
                      </a:cubicBezTo>
                      <a:cubicBezTo>
                        <a:pt x="59" y="469"/>
                        <a:pt x="74" y="490"/>
                        <a:pt x="98" y="503"/>
                      </a:cubicBezTo>
                      <a:cubicBezTo>
                        <a:pt x="122" y="515"/>
                        <a:pt x="100" y="525"/>
                        <a:pt x="91" y="539"/>
                      </a:cubicBezTo>
                      <a:cubicBezTo>
                        <a:pt x="82" y="553"/>
                        <a:pt x="39" y="553"/>
                        <a:pt x="15" y="563"/>
                      </a:cubicBezTo>
                      <a:cubicBezTo>
                        <a:pt x="6" y="567"/>
                        <a:pt x="2" y="572"/>
                        <a:pt x="0" y="578"/>
                      </a:cubicBezTo>
                      <a:cubicBezTo>
                        <a:pt x="2" y="580"/>
                        <a:pt x="4" y="581"/>
                        <a:pt x="7" y="584"/>
                      </a:cubicBezTo>
                      <a:cubicBezTo>
                        <a:pt x="13" y="589"/>
                        <a:pt x="16" y="597"/>
                        <a:pt x="23" y="601"/>
                      </a:cubicBezTo>
                      <a:cubicBezTo>
                        <a:pt x="37" y="611"/>
                        <a:pt x="56" y="601"/>
                        <a:pt x="71" y="600"/>
                      </a:cubicBezTo>
                      <a:cubicBezTo>
                        <a:pt x="106" y="597"/>
                        <a:pt x="141" y="599"/>
                        <a:pt x="175" y="595"/>
                      </a:cubicBezTo>
                      <a:cubicBezTo>
                        <a:pt x="194" y="592"/>
                        <a:pt x="212" y="591"/>
                        <a:pt x="230" y="595"/>
                      </a:cubicBezTo>
                      <a:cubicBezTo>
                        <a:pt x="237" y="596"/>
                        <a:pt x="245" y="596"/>
                        <a:pt x="252" y="599"/>
                      </a:cubicBezTo>
                      <a:cubicBezTo>
                        <a:pt x="261" y="603"/>
                        <a:pt x="266" y="610"/>
                        <a:pt x="274" y="614"/>
                      </a:cubicBezTo>
                      <a:cubicBezTo>
                        <a:pt x="303" y="630"/>
                        <a:pt x="333" y="644"/>
                        <a:pt x="360" y="661"/>
                      </a:cubicBezTo>
                      <a:cubicBezTo>
                        <a:pt x="373" y="668"/>
                        <a:pt x="375" y="688"/>
                        <a:pt x="393" y="684"/>
                      </a:cubicBezTo>
                      <a:cubicBezTo>
                        <a:pt x="411" y="680"/>
                        <a:pt x="413" y="655"/>
                        <a:pt x="428" y="646"/>
                      </a:cubicBezTo>
                      <a:cubicBezTo>
                        <a:pt x="438" y="640"/>
                        <a:pt x="454" y="636"/>
                        <a:pt x="465" y="637"/>
                      </a:cubicBezTo>
                      <a:cubicBezTo>
                        <a:pt x="479" y="638"/>
                        <a:pt x="495" y="654"/>
                        <a:pt x="500" y="669"/>
                      </a:cubicBezTo>
                      <a:cubicBezTo>
                        <a:pt x="504" y="683"/>
                        <a:pt x="498" y="703"/>
                        <a:pt x="497" y="718"/>
                      </a:cubicBezTo>
                      <a:cubicBezTo>
                        <a:pt x="496" y="735"/>
                        <a:pt x="495" y="745"/>
                        <a:pt x="484" y="760"/>
                      </a:cubicBezTo>
                      <a:cubicBezTo>
                        <a:pt x="474" y="772"/>
                        <a:pt x="457" y="778"/>
                        <a:pt x="445" y="787"/>
                      </a:cubicBezTo>
                      <a:cubicBezTo>
                        <a:pt x="429" y="799"/>
                        <a:pt x="422" y="811"/>
                        <a:pt x="411" y="827"/>
                      </a:cubicBezTo>
                      <a:cubicBezTo>
                        <a:pt x="404" y="836"/>
                        <a:pt x="396" y="847"/>
                        <a:pt x="387" y="853"/>
                      </a:cubicBezTo>
                      <a:cubicBezTo>
                        <a:pt x="379" y="859"/>
                        <a:pt x="368" y="861"/>
                        <a:pt x="359" y="866"/>
                      </a:cubicBezTo>
                      <a:cubicBezTo>
                        <a:pt x="336" y="879"/>
                        <a:pt x="315" y="895"/>
                        <a:pt x="306" y="919"/>
                      </a:cubicBezTo>
                      <a:cubicBezTo>
                        <a:pt x="300" y="937"/>
                        <a:pt x="297" y="956"/>
                        <a:pt x="307" y="972"/>
                      </a:cubicBezTo>
                      <a:cubicBezTo>
                        <a:pt x="313" y="982"/>
                        <a:pt x="318" y="987"/>
                        <a:pt x="319" y="998"/>
                      </a:cubicBezTo>
                      <a:cubicBezTo>
                        <a:pt x="321" y="998"/>
                        <a:pt x="323" y="998"/>
                        <a:pt x="325" y="998"/>
                      </a:cubicBezTo>
                      <a:cubicBezTo>
                        <a:pt x="349" y="1005"/>
                        <a:pt x="343" y="1020"/>
                        <a:pt x="361" y="1051"/>
                      </a:cubicBezTo>
                      <a:cubicBezTo>
                        <a:pt x="374" y="1074"/>
                        <a:pt x="385" y="1121"/>
                        <a:pt x="392" y="1164"/>
                      </a:cubicBezTo>
                      <a:cubicBezTo>
                        <a:pt x="417" y="1167"/>
                        <a:pt x="442" y="1168"/>
                        <a:pt x="454" y="1161"/>
                      </a:cubicBezTo>
                      <a:cubicBezTo>
                        <a:pt x="470" y="1152"/>
                        <a:pt x="463" y="1131"/>
                        <a:pt x="464" y="1115"/>
                      </a:cubicBezTo>
                      <a:cubicBezTo>
                        <a:pt x="465" y="1091"/>
                        <a:pt x="467" y="1091"/>
                        <a:pt x="487" y="1078"/>
                      </a:cubicBezTo>
                      <a:cubicBezTo>
                        <a:pt x="523" y="1056"/>
                        <a:pt x="538" y="1030"/>
                        <a:pt x="584" y="1030"/>
                      </a:cubicBezTo>
                      <a:cubicBezTo>
                        <a:pt x="602" y="1030"/>
                        <a:pt x="616" y="1033"/>
                        <a:pt x="630" y="1020"/>
                      </a:cubicBezTo>
                      <a:cubicBezTo>
                        <a:pt x="651" y="1001"/>
                        <a:pt x="629" y="995"/>
                        <a:pt x="634" y="973"/>
                      </a:cubicBezTo>
                      <a:cubicBezTo>
                        <a:pt x="657" y="968"/>
                        <a:pt x="694" y="977"/>
                        <a:pt x="715" y="986"/>
                      </a:cubicBezTo>
                      <a:cubicBezTo>
                        <a:pt x="730" y="993"/>
                        <a:pt x="734" y="1004"/>
                        <a:pt x="748" y="1013"/>
                      </a:cubicBezTo>
                      <a:cubicBezTo>
                        <a:pt x="760" y="1021"/>
                        <a:pt x="773" y="1020"/>
                        <a:pt x="786" y="1024"/>
                      </a:cubicBezTo>
                      <a:cubicBezTo>
                        <a:pt x="796" y="1027"/>
                        <a:pt x="805" y="1033"/>
                        <a:pt x="815" y="1039"/>
                      </a:cubicBezTo>
                      <a:cubicBezTo>
                        <a:pt x="833" y="1008"/>
                        <a:pt x="843" y="956"/>
                        <a:pt x="832" y="939"/>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2" name="Freeform 56">
                  <a:extLst>
                    <a:ext uri="{FF2B5EF4-FFF2-40B4-BE49-F238E27FC236}">
                      <a16:creationId xmlns:a16="http://schemas.microsoft.com/office/drawing/2014/main" id="{EAC0618C-0906-9B4A-8AAD-2ED00DB071C0}"/>
                    </a:ext>
                  </a:extLst>
                </p:cNvPr>
                <p:cNvSpPr>
                  <a:spLocks/>
                </p:cNvSpPr>
                <p:nvPr/>
              </p:nvSpPr>
              <p:spPr bwMode="auto">
                <a:xfrm>
                  <a:off x="1306951" y="9314665"/>
                  <a:ext cx="638164" cy="606681"/>
                </a:xfrm>
                <a:custGeom>
                  <a:avLst/>
                  <a:gdLst>
                    <a:gd name="T0" fmla="*/ 1104 w 1210"/>
                    <a:gd name="T1" fmla="*/ 839 h 1150"/>
                    <a:gd name="T2" fmla="*/ 1175 w 1210"/>
                    <a:gd name="T3" fmla="*/ 761 h 1150"/>
                    <a:gd name="T4" fmla="*/ 1052 w 1210"/>
                    <a:gd name="T5" fmla="*/ 725 h 1150"/>
                    <a:gd name="T6" fmla="*/ 1049 w 1210"/>
                    <a:gd name="T7" fmla="*/ 585 h 1150"/>
                    <a:gd name="T8" fmla="*/ 895 w 1210"/>
                    <a:gd name="T9" fmla="*/ 527 h 1150"/>
                    <a:gd name="T10" fmla="*/ 673 w 1210"/>
                    <a:gd name="T11" fmla="*/ 464 h 1150"/>
                    <a:gd name="T12" fmla="*/ 769 w 1210"/>
                    <a:gd name="T13" fmla="*/ 432 h 1150"/>
                    <a:gd name="T14" fmla="*/ 808 w 1210"/>
                    <a:gd name="T15" fmla="*/ 360 h 1150"/>
                    <a:gd name="T16" fmla="*/ 889 w 1210"/>
                    <a:gd name="T17" fmla="*/ 331 h 1150"/>
                    <a:gd name="T18" fmla="*/ 899 w 1210"/>
                    <a:gd name="T19" fmla="*/ 144 h 1150"/>
                    <a:gd name="T20" fmla="*/ 651 w 1210"/>
                    <a:gd name="T21" fmla="*/ 89 h 1150"/>
                    <a:gd name="T22" fmla="*/ 491 w 1210"/>
                    <a:gd name="T23" fmla="*/ 149 h 1150"/>
                    <a:gd name="T24" fmla="*/ 343 w 1210"/>
                    <a:gd name="T25" fmla="*/ 117 h 1150"/>
                    <a:gd name="T26" fmla="*/ 343 w 1210"/>
                    <a:gd name="T27" fmla="*/ 183 h 1150"/>
                    <a:gd name="T28" fmla="*/ 315 w 1210"/>
                    <a:gd name="T29" fmla="*/ 236 h 1150"/>
                    <a:gd name="T30" fmla="*/ 138 w 1210"/>
                    <a:gd name="T31" fmla="*/ 251 h 1150"/>
                    <a:gd name="T32" fmla="*/ 58 w 1210"/>
                    <a:gd name="T33" fmla="*/ 359 h 1150"/>
                    <a:gd name="T34" fmla="*/ 13 w 1210"/>
                    <a:gd name="T35" fmla="*/ 443 h 1150"/>
                    <a:gd name="T36" fmla="*/ 23 w 1210"/>
                    <a:gd name="T37" fmla="*/ 531 h 1150"/>
                    <a:gd name="T38" fmla="*/ 13 w 1210"/>
                    <a:gd name="T39" fmla="*/ 573 h 1150"/>
                    <a:gd name="T40" fmla="*/ 39 w 1210"/>
                    <a:gd name="T41" fmla="*/ 620 h 1150"/>
                    <a:gd name="T42" fmla="*/ 70 w 1210"/>
                    <a:gd name="T43" fmla="*/ 755 h 1150"/>
                    <a:gd name="T44" fmla="*/ 131 w 1210"/>
                    <a:gd name="T45" fmla="*/ 811 h 1150"/>
                    <a:gd name="T46" fmla="*/ 159 w 1210"/>
                    <a:gd name="T47" fmla="*/ 706 h 1150"/>
                    <a:gd name="T48" fmla="*/ 214 w 1210"/>
                    <a:gd name="T49" fmla="*/ 624 h 1150"/>
                    <a:gd name="T50" fmla="*/ 350 w 1210"/>
                    <a:gd name="T51" fmla="*/ 701 h 1150"/>
                    <a:gd name="T52" fmla="*/ 372 w 1210"/>
                    <a:gd name="T53" fmla="*/ 774 h 1150"/>
                    <a:gd name="T54" fmla="*/ 510 w 1210"/>
                    <a:gd name="T55" fmla="*/ 1054 h 1150"/>
                    <a:gd name="T56" fmla="*/ 579 w 1210"/>
                    <a:gd name="T57" fmla="*/ 1072 h 1150"/>
                    <a:gd name="T58" fmla="*/ 664 w 1210"/>
                    <a:gd name="T59" fmla="*/ 1060 h 1150"/>
                    <a:gd name="T60" fmla="*/ 750 w 1210"/>
                    <a:gd name="T61" fmla="*/ 1136 h 1150"/>
                    <a:gd name="T62" fmla="*/ 893 w 1210"/>
                    <a:gd name="T63" fmla="*/ 1113 h 1150"/>
                    <a:gd name="T64" fmla="*/ 1008 w 1210"/>
                    <a:gd name="T65" fmla="*/ 1063 h 1150"/>
                    <a:gd name="T66" fmla="*/ 1053 w 1210"/>
                    <a:gd name="T67" fmla="*/ 1150 h 1150"/>
                    <a:gd name="T68" fmla="*/ 1120 w 1210"/>
                    <a:gd name="T69" fmla="*/ 1106 h 1150"/>
                    <a:gd name="T70" fmla="*/ 1189 w 1210"/>
                    <a:gd name="T71" fmla="*/ 952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0" h="1150">
                      <a:moveTo>
                        <a:pt x="1171" y="909"/>
                      </a:moveTo>
                      <a:cubicBezTo>
                        <a:pt x="1139" y="908"/>
                        <a:pt x="1118" y="889"/>
                        <a:pt x="1104" y="839"/>
                      </a:cubicBezTo>
                      <a:cubicBezTo>
                        <a:pt x="1089" y="789"/>
                        <a:pt x="1135" y="797"/>
                        <a:pt x="1169" y="792"/>
                      </a:cubicBezTo>
                      <a:cubicBezTo>
                        <a:pt x="1202" y="787"/>
                        <a:pt x="1196" y="768"/>
                        <a:pt x="1175" y="761"/>
                      </a:cubicBezTo>
                      <a:cubicBezTo>
                        <a:pt x="1155" y="755"/>
                        <a:pt x="1104" y="765"/>
                        <a:pt x="1082" y="760"/>
                      </a:cubicBezTo>
                      <a:cubicBezTo>
                        <a:pt x="1060" y="755"/>
                        <a:pt x="1036" y="759"/>
                        <a:pt x="1052" y="725"/>
                      </a:cubicBezTo>
                      <a:cubicBezTo>
                        <a:pt x="1069" y="692"/>
                        <a:pt x="1031" y="705"/>
                        <a:pt x="995" y="696"/>
                      </a:cubicBezTo>
                      <a:cubicBezTo>
                        <a:pt x="959" y="687"/>
                        <a:pt x="1020" y="627"/>
                        <a:pt x="1049" y="585"/>
                      </a:cubicBezTo>
                      <a:cubicBezTo>
                        <a:pt x="1077" y="543"/>
                        <a:pt x="1037" y="532"/>
                        <a:pt x="999" y="549"/>
                      </a:cubicBezTo>
                      <a:cubicBezTo>
                        <a:pt x="960" y="566"/>
                        <a:pt x="923" y="547"/>
                        <a:pt x="895" y="527"/>
                      </a:cubicBezTo>
                      <a:cubicBezTo>
                        <a:pt x="867" y="508"/>
                        <a:pt x="815" y="529"/>
                        <a:pt x="767" y="545"/>
                      </a:cubicBezTo>
                      <a:cubicBezTo>
                        <a:pt x="720" y="562"/>
                        <a:pt x="688" y="515"/>
                        <a:pt x="673" y="464"/>
                      </a:cubicBezTo>
                      <a:cubicBezTo>
                        <a:pt x="658" y="412"/>
                        <a:pt x="692" y="411"/>
                        <a:pt x="710" y="416"/>
                      </a:cubicBezTo>
                      <a:cubicBezTo>
                        <a:pt x="728" y="421"/>
                        <a:pt x="746" y="441"/>
                        <a:pt x="769" y="432"/>
                      </a:cubicBezTo>
                      <a:cubicBezTo>
                        <a:pt x="792" y="423"/>
                        <a:pt x="747" y="407"/>
                        <a:pt x="784" y="403"/>
                      </a:cubicBezTo>
                      <a:cubicBezTo>
                        <a:pt x="821" y="400"/>
                        <a:pt x="811" y="374"/>
                        <a:pt x="808" y="360"/>
                      </a:cubicBezTo>
                      <a:cubicBezTo>
                        <a:pt x="806" y="346"/>
                        <a:pt x="826" y="341"/>
                        <a:pt x="854" y="348"/>
                      </a:cubicBezTo>
                      <a:cubicBezTo>
                        <a:pt x="882" y="356"/>
                        <a:pt x="877" y="351"/>
                        <a:pt x="889" y="331"/>
                      </a:cubicBezTo>
                      <a:cubicBezTo>
                        <a:pt x="900" y="310"/>
                        <a:pt x="907" y="281"/>
                        <a:pt x="907" y="258"/>
                      </a:cubicBezTo>
                      <a:cubicBezTo>
                        <a:pt x="907" y="235"/>
                        <a:pt x="914" y="176"/>
                        <a:pt x="899" y="144"/>
                      </a:cubicBezTo>
                      <a:cubicBezTo>
                        <a:pt x="884" y="112"/>
                        <a:pt x="879" y="74"/>
                        <a:pt x="810" y="37"/>
                      </a:cubicBezTo>
                      <a:cubicBezTo>
                        <a:pt x="741" y="0"/>
                        <a:pt x="664" y="58"/>
                        <a:pt x="651" y="89"/>
                      </a:cubicBezTo>
                      <a:cubicBezTo>
                        <a:pt x="638" y="120"/>
                        <a:pt x="615" y="126"/>
                        <a:pt x="589" y="149"/>
                      </a:cubicBezTo>
                      <a:cubicBezTo>
                        <a:pt x="562" y="172"/>
                        <a:pt x="529" y="158"/>
                        <a:pt x="491" y="149"/>
                      </a:cubicBezTo>
                      <a:cubicBezTo>
                        <a:pt x="463" y="142"/>
                        <a:pt x="393" y="117"/>
                        <a:pt x="346" y="104"/>
                      </a:cubicBezTo>
                      <a:cubicBezTo>
                        <a:pt x="345" y="109"/>
                        <a:pt x="344" y="113"/>
                        <a:pt x="343" y="117"/>
                      </a:cubicBezTo>
                      <a:cubicBezTo>
                        <a:pt x="342" y="133"/>
                        <a:pt x="352" y="142"/>
                        <a:pt x="353" y="155"/>
                      </a:cubicBezTo>
                      <a:cubicBezTo>
                        <a:pt x="353" y="168"/>
                        <a:pt x="343" y="171"/>
                        <a:pt x="343" y="183"/>
                      </a:cubicBezTo>
                      <a:cubicBezTo>
                        <a:pt x="343" y="197"/>
                        <a:pt x="356" y="212"/>
                        <a:pt x="349" y="225"/>
                      </a:cubicBezTo>
                      <a:cubicBezTo>
                        <a:pt x="342" y="236"/>
                        <a:pt x="325" y="236"/>
                        <a:pt x="315" y="236"/>
                      </a:cubicBezTo>
                      <a:cubicBezTo>
                        <a:pt x="273" y="237"/>
                        <a:pt x="229" y="226"/>
                        <a:pt x="188" y="230"/>
                      </a:cubicBezTo>
                      <a:cubicBezTo>
                        <a:pt x="170" y="232"/>
                        <a:pt x="152" y="239"/>
                        <a:pt x="138" y="251"/>
                      </a:cubicBezTo>
                      <a:cubicBezTo>
                        <a:pt x="123" y="265"/>
                        <a:pt x="109" y="277"/>
                        <a:pt x="94" y="290"/>
                      </a:cubicBezTo>
                      <a:cubicBezTo>
                        <a:pt x="74" y="307"/>
                        <a:pt x="59" y="332"/>
                        <a:pt x="58" y="359"/>
                      </a:cubicBezTo>
                      <a:cubicBezTo>
                        <a:pt x="56" y="385"/>
                        <a:pt x="43" y="401"/>
                        <a:pt x="25" y="418"/>
                      </a:cubicBezTo>
                      <a:cubicBezTo>
                        <a:pt x="14" y="428"/>
                        <a:pt x="9" y="425"/>
                        <a:pt x="13" y="443"/>
                      </a:cubicBezTo>
                      <a:cubicBezTo>
                        <a:pt x="17" y="458"/>
                        <a:pt x="25" y="453"/>
                        <a:pt x="32" y="464"/>
                      </a:cubicBezTo>
                      <a:cubicBezTo>
                        <a:pt x="42" y="480"/>
                        <a:pt x="36" y="520"/>
                        <a:pt x="23" y="531"/>
                      </a:cubicBezTo>
                      <a:cubicBezTo>
                        <a:pt x="15" y="538"/>
                        <a:pt x="1" y="536"/>
                        <a:pt x="0" y="550"/>
                      </a:cubicBezTo>
                      <a:cubicBezTo>
                        <a:pt x="0" y="562"/>
                        <a:pt x="11" y="564"/>
                        <a:pt x="13" y="573"/>
                      </a:cubicBezTo>
                      <a:cubicBezTo>
                        <a:pt x="15" y="581"/>
                        <a:pt x="8" y="594"/>
                        <a:pt x="13" y="602"/>
                      </a:cubicBezTo>
                      <a:cubicBezTo>
                        <a:pt x="17" y="609"/>
                        <a:pt x="32" y="610"/>
                        <a:pt x="39" y="620"/>
                      </a:cubicBezTo>
                      <a:cubicBezTo>
                        <a:pt x="50" y="637"/>
                        <a:pt x="40" y="689"/>
                        <a:pt x="22" y="720"/>
                      </a:cubicBezTo>
                      <a:cubicBezTo>
                        <a:pt x="39" y="731"/>
                        <a:pt x="55" y="744"/>
                        <a:pt x="70" y="755"/>
                      </a:cubicBezTo>
                      <a:cubicBezTo>
                        <a:pt x="83" y="763"/>
                        <a:pt x="92" y="771"/>
                        <a:pt x="103" y="782"/>
                      </a:cubicBezTo>
                      <a:cubicBezTo>
                        <a:pt x="110" y="789"/>
                        <a:pt x="122" y="806"/>
                        <a:pt x="131" y="811"/>
                      </a:cubicBezTo>
                      <a:cubicBezTo>
                        <a:pt x="163" y="830"/>
                        <a:pt x="178" y="802"/>
                        <a:pt x="185" y="778"/>
                      </a:cubicBezTo>
                      <a:cubicBezTo>
                        <a:pt x="196" y="740"/>
                        <a:pt x="184" y="733"/>
                        <a:pt x="159" y="706"/>
                      </a:cubicBezTo>
                      <a:cubicBezTo>
                        <a:pt x="140" y="685"/>
                        <a:pt x="129" y="646"/>
                        <a:pt x="162" y="633"/>
                      </a:cubicBezTo>
                      <a:cubicBezTo>
                        <a:pt x="176" y="627"/>
                        <a:pt x="199" y="627"/>
                        <a:pt x="214" y="624"/>
                      </a:cubicBezTo>
                      <a:cubicBezTo>
                        <a:pt x="232" y="621"/>
                        <a:pt x="249" y="609"/>
                        <a:pt x="266" y="614"/>
                      </a:cubicBezTo>
                      <a:cubicBezTo>
                        <a:pt x="294" y="622"/>
                        <a:pt x="340" y="677"/>
                        <a:pt x="350" y="701"/>
                      </a:cubicBezTo>
                      <a:cubicBezTo>
                        <a:pt x="356" y="713"/>
                        <a:pt x="352" y="725"/>
                        <a:pt x="353" y="738"/>
                      </a:cubicBezTo>
                      <a:cubicBezTo>
                        <a:pt x="356" y="757"/>
                        <a:pt x="361" y="759"/>
                        <a:pt x="372" y="774"/>
                      </a:cubicBezTo>
                      <a:cubicBezTo>
                        <a:pt x="404" y="817"/>
                        <a:pt x="420" y="876"/>
                        <a:pt x="420" y="929"/>
                      </a:cubicBezTo>
                      <a:cubicBezTo>
                        <a:pt x="420" y="1001"/>
                        <a:pt x="458" y="1019"/>
                        <a:pt x="510" y="1054"/>
                      </a:cubicBezTo>
                      <a:cubicBezTo>
                        <a:pt x="519" y="1060"/>
                        <a:pt x="532" y="1085"/>
                        <a:pt x="540" y="1087"/>
                      </a:cubicBezTo>
                      <a:cubicBezTo>
                        <a:pt x="551" y="1090"/>
                        <a:pt x="565" y="1076"/>
                        <a:pt x="579" y="1072"/>
                      </a:cubicBezTo>
                      <a:cubicBezTo>
                        <a:pt x="593" y="1067"/>
                        <a:pt x="607" y="1063"/>
                        <a:pt x="620" y="1059"/>
                      </a:cubicBezTo>
                      <a:cubicBezTo>
                        <a:pt x="634" y="1054"/>
                        <a:pt x="649" y="1051"/>
                        <a:pt x="664" y="1060"/>
                      </a:cubicBezTo>
                      <a:cubicBezTo>
                        <a:pt x="691" y="1076"/>
                        <a:pt x="679" y="1108"/>
                        <a:pt x="693" y="1131"/>
                      </a:cubicBezTo>
                      <a:cubicBezTo>
                        <a:pt x="706" y="1150"/>
                        <a:pt x="729" y="1144"/>
                        <a:pt x="750" y="1136"/>
                      </a:cubicBezTo>
                      <a:cubicBezTo>
                        <a:pt x="777" y="1125"/>
                        <a:pt x="795" y="1124"/>
                        <a:pt x="824" y="1123"/>
                      </a:cubicBezTo>
                      <a:cubicBezTo>
                        <a:pt x="847" y="1123"/>
                        <a:pt x="875" y="1128"/>
                        <a:pt x="893" y="1113"/>
                      </a:cubicBezTo>
                      <a:cubicBezTo>
                        <a:pt x="911" y="1099"/>
                        <a:pt x="910" y="1066"/>
                        <a:pt x="933" y="1053"/>
                      </a:cubicBezTo>
                      <a:cubicBezTo>
                        <a:pt x="957" y="1040"/>
                        <a:pt x="988" y="1050"/>
                        <a:pt x="1008" y="1063"/>
                      </a:cubicBezTo>
                      <a:cubicBezTo>
                        <a:pt x="1036" y="1084"/>
                        <a:pt x="1043" y="1102"/>
                        <a:pt x="1050" y="1137"/>
                      </a:cubicBezTo>
                      <a:cubicBezTo>
                        <a:pt x="1051" y="1142"/>
                        <a:pt x="1052" y="1146"/>
                        <a:pt x="1053" y="1150"/>
                      </a:cubicBezTo>
                      <a:cubicBezTo>
                        <a:pt x="1054" y="1149"/>
                        <a:pt x="1054" y="1148"/>
                        <a:pt x="1054" y="1146"/>
                      </a:cubicBezTo>
                      <a:cubicBezTo>
                        <a:pt x="1068" y="1108"/>
                        <a:pt x="1091" y="1122"/>
                        <a:pt x="1120" y="1106"/>
                      </a:cubicBezTo>
                      <a:cubicBezTo>
                        <a:pt x="1148" y="1091"/>
                        <a:pt x="1167" y="1070"/>
                        <a:pt x="1154" y="1049"/>
                      </a:cubicBezTo>
                      <a:cubicBezTo>
                        <a:pt x="1141" y="1028"/>
                        <a:pt x="1169" y="981"/>
                        <a:pt x="1189" y="952"/>
                      </a:cubicBezTo>
                      <a:cubicBezTo>
                        <a:pt x="1210" y="922"/>
                        <a:pt x="1203" y="911"/>
                        <a:pt x="1171" y="909"/>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56" name="グループ化 55">
                <a:extLst>
                  <a:ext uri="{FF2B5EF4-FFF2-40B4-BE49-F238E27FC236}">
                    <a16:creationId xmlns:a16="http://schemas.microsoft.com/office/drawing/2014/main" id="{35B69B70-7DC6-2642-873F-75FDCA97CD4A}"/>
                  </a:ext>
                </a:extLst>
              </p:cNvPr>
              <p:cNvGrpSpPr/>
              <p:nvPr/>
            </p:nvGrpSpPr>
            <p:grpSpPr>
              <a:xfrm>
                <a:off x="7018917" y="9599131"/>
                <a:ext cx="1277670" cy="1472603"/>
                <a:chOff x="1428197" y="2544244"/>
                <a:chExt cx="1277670" cy="1472603"/>
              </a:xfrm>
            </p:grpSpPr>
            <p:sp>
              <p:nvSpPr>
                <p:cNvPr id="58" name="Freeform 57">
                  <a:extLst>
                    <a:ext uri="{FF2B5EF4-FFF2-40B4-BE49-F238E27FC236}">
                      <a16:creationId xmlns:a16="http://schemas.microsoft.com/office/drawing/2014/main" id="{022BE622-A5DB-DF47-BC8C-B31C1A15B9C8}"/>
                    </a:ext>
                  </a:extLst>
                </p:cNvPr>
                <p:cNvSpPr>
                  <a:spLocks/>
                </p:cNvSpPr>
                <p:nvPr/>
              </p:nvSpPr>
              <p:spPr bwMode="auto">
                <a:xfrm>
                  <a:off x="1428197" y="3536772"/>
                  <a:ext cx="370886" cy="480075"/>
                </a:xfrm>
                <a:custGeom>
                  <a:avLst/>
                  <a:gdLst>
                    <a:gd name="T0" fmla="*/ 33 w 703"/>
                    <a:gd name="T1" fmla="*/ 898 h 910"/>
                    <a:gd name="T2" fmla="*/ 23 w 703"/>
                    <a:gd name="T3" fmla="*/ 819 h 910"/>
                    <a:gd name="T4" fmla="*/ 12 w 703"/>
                    <a:gd name="T5" fmla="*/ 739 h 910"/>
                    <a:gd name="T6" fmla="*/ 76 w 703"/>
                    <a:gd name="T7" fmla="*/ 681 h 910"/>
                    <a:gd name="T8" fmla="*/ 115 w 703"/>
                    <a:gd name="T9" fmla="*/ 607 h 910"/>
                    <a:gd name="T10" fmla="*/ 97 w 703"/>
                    <a:gd name="T11" fmla="*/ 509 h 910"/>
                    <a:gd name="T12" fmla="*/ 158 w 703"/>
                    <a:gd name="T13" fmla="*/ 486 h 910"/>
                    <a:gd name="T14" fmla="*/ 198 w 703"/>
                    <a:gd name="T15" fmla="*/ 442 h 910"/>
                    <a:gd name="T16" fmla="*/ 253 w 703"/>
                    <a:gd name="T17" fmla="*/ 405 h 910"/>
                    <a:gd name="T18" fmla="*/ 331 w 703"/>
                    <a:gd name="T19" fmla="*/ 361 h 910"/>
                    <a:gd name="T20" fmla="*/ 336 w 703"/>
                    <a:gd name="T21" fmla="*/ 311 h 910"/>
                    <a:gd name="T22" fmla="*/ 255 w 703"/>
                    <a:gd name="T23" fmla="*/ 277 h 910"/>
                    <a:gd name="T24" fmla="*/ 259 w 703"/>
                    <a:gd name="T25" fmla="*/ 199 h 910"/>
                    <a:gd name="T26" fmla="*/ 356 w 703"/>
                    <a:gd name="T27" fmla="*/ 196 h 910"/>
                    <a:gd name="T28" fmla="*/ 387 w 703"/>
                    <a:gd name="T29" fmla="*/ 243 h 910"/>
                    <a:gd name="T30" fmla="*/ 449 w 703"/>
                    <a:gd name="T31" fmla="*/ 254 h 910"/>
                    <a:gd name="T32" fmla="*/ 509 w 703"/>
                    <a:gd name="T33" fmla="*/ 183 h 910"/>
                    <a:gd name="T34" fmla="*/ 573 w 703"/>
                    <a:gd name="T35" fmla="*/ 119 h 910"/>
                    <a:gd name="T36" fmla="*/ 616 w 703"/>
                    <a:gd name="T37" fmla="*/ 44 h 910"/>
                    <a:gd name="T38" fmla="*/ 618 w 703"/>
                    <a:gd name="T39" fmla="*/ 7 h 910"/>
                    <a:gd name="T40" fmla="*/ 653 w 703"/>
                    <a:gd name="T41" fmla="*/ 21 h 910"/>
                    <a:gd name="T42" fmla="*/ 692 w 703"/>
                    <a:gd name="T43" fmla="*/ 95 h 910"/>
                    <a:gd name="T44" fmla="*/ 688 w 703"/>
                    <a:gd name="T45" fmla="*/ 150 h 910"/>
                    <a:gd name="T46" fmla="*/ 642 w 703"/>
                    <a:gd name="T47" fmla="*/ 211 h 910"/>
                    <a:gd name="T48" fmla="*/ 600 w 703"/>
                    <a:gd name="T49" fmla="*/ 271 h 910"/>
                    <a:gd name="T50" fmla="*/ 525 w 703"/>
                    <a:gd name="T51" fmla="*/ 282 h 910"/>
                    <a:gd name="T52" fmla="*/ 515 w 703"/>
                    <a:gd name="T53" fmla="*/ 339 h 910"/>
                    <a:gd name="T54" fmla="*/ 484 w 703"/>
                    <a:gd name="T55" fmla="*/ 371 h 910"/>
                    <a:gd name="T56" fmla="*/ 420 w 703"/>
                    <a:gd name="T57" fmla="*/ 367 h 910"/>
                    <a:gd name="T58" fmla="*/ 401 w 703"/>
                    <a:gd name="T59" fmla="*/ 402 h 910"/>
                    <a:gd name="T60" fmla="*/ 363 w 703"/>
                    <a:gd name="T61" fmla="*/ 414 h 910"/>
                    <a:gd name="T62" fmla="*/ 341 w 703"/>
                    <a:gd name="T63" fmla="*/ 447 h 910"/>
                    <a:gd name="T64" fmla="*/ 314 w 703"/>
                    <a:gd name="T65" fmla="*/ 466 h 910"/>
                    <a:gd name="T66" fmla="*/ 277 w 703"/>
                    <a:gd name="T67" fmla="*/ 480 h 910"/>
                    <a:gd name="T68" fmla="*/ 217 w 703"/>
                    <a:gd name="T69" fmla="*/ 478 h 910"/>
                    <a:gd name="T70" fmla="*/ 213 w 703"/>
                    <a:gd name="T71" fmla="*/ 520 h 910"/>
                    <a:gd name="T72" fmla="*/ 245 w 703"/>
                    <a:gd name="T73" fmla="*/ 561 h 910"/>
                    <a:gd name="T74" fmla="*/ 212 w 703"/>
                    <a:gd name="T75" fmla="*/ 621 h 910"/>
                    <a:gd name="T76" fmla="*/ 178 w 703"/>
                    <a:gd name="T77" fmla="*/ 663 h 910"/>
                    <a:gd name="T78" fmla="*/ 152 w 703"/>
                    <a:gd name="T79" fmla="*/ 713 h 910"/>
                    <a:gd name="T80" fmla="*/ 137 w 703"/>
                    <a:gd name="T81" fmla="*/ 754 h 910"/>
                    <a:gd name="T82" fmla="*/ 160 w 703"/>
                    <a:gd name="T83" fmla="*/ 779 h 910"/>
                    <a:gd name="T84" fmla="*/ 192 w 703"/>
                    <a:gd name="T85" fmla="*/ 778 h 910"/>
                    <a:gd name="T86" fmla="*/ 180 w 703"/>
                    <a:gd name="T87" fmla="*/ 811 h 910"/>
                    <a:gd name="T88" fmla="*/ 130 w 703"/>
                    <a:gd name="T89" fmla="*/ 843 h 910"/>
                    <a:gd name="T90" fmla="*/ 61 w 703"/>
                    <a:gd name="T91" fmla="*/ 883 h 910"/>
                    <a:gd name="T92" fmla="*/ 33 w 703"/>
                    <a:gd name="T93" fmla="*/ 898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3" h="910">
                      <a:moveTo>
                        <a:pt x="33" y="898"/>
                      </a:moveTo>
                      <a:cubicBezTo>
                        <a:pt x="9" y="877"/>
                        <a:pt x="23" y="842"/>
                        <a:pt x="23" y="819"/>
                      </a:cubicBezTo>
                      <a:cubicBezTo>
                        <a:pt x="23" y="796"/>
                        <a:pt x="0" y="765"/>
                        <a:pt x="12" y="739"/>
                      </a:cubicBezTo>
                      <a:cubicBezTo>
                        <a:pt x="23" y="712"/>
                        <a:pt x="62" y="695"/>
                        <a:pt x="76" y="681"/>
                      </a:cubicBezTo>
                      <a:cubicBezTo>
                        <a:pt x="89" y="667"/>
                        <a:pt x="134" y="665"/>
                        <a:pt x="115" y="607"/>
                      </a:cubicBezTo>
                      <a:cubicBezTo>
                        <a:pt x="96" y="550"/>
                        <a:pt x="69" y="529"/>
                        <a:pt x="97" y="509"/>
                      </a:cubicBezTo>
                      <a:cubicBezTo>
                        <a:pt x="125" y="488"/>
                        <a:pt x="136" y="489"/>
                        <a:pt x="158" y="486"/>
                      </a:cubicBezTo>
                      <a:cubicBezTo>
                        <a:pt x="180" y="482"/>
                        <a:pt x="178" y="463"/>
                        <a:pt x="198" y="442"/>
                      </a:cubicBezTo>
                      <a:cubicBezTo>
                        <a:pt x="217" y="422"/>
                        <a:pt x="223" y="413"/>
                        <a:pt x="253" y="405"/>
                      </a:cubicBezTo>
                      <a:cubicBezTo>
                        <a:pt x="283" y="397"/>
                        <a:pt x="312" y="378"/>
                        <a:pt x="331" y="361"/>
                      </a:cubicBezTo>
                      <a:cubicBezTo>
                        <a:pt x="350" y="344"/>
                        <a:pt x="369" y="319"/>
                        <a:pt x="336" y="311"/>
                      </a:cubicBezTo>
                      <a:cubicBezTo>
                        <a:pt x="304" y="303"/>
                        <a:pt x="262" y="296"/>
                        <a:pt x="255" y="277"/>
                      </a:cubicBezTo>
                      <a:cubicBezTo>
                        <a:pt x="248" y="257"/>
                        <a:pt x="248" y="217"/>
                        <a:pt x="259" y="199"/>
                      </a:cubicBezTo>
                      <a:cubicBezTo>
                        <a:pt x="269" y="181"/>
                        <a:pt x="331" y="177"/>
                        <a:pt x="356" y="196"/>
                      </a:cubicBezTo>
                      <a:cubicBezTo>
                        <a:pt x="381" y="215"/>
                        <a:pt x="376" y="222"/>
                        <a:pt x="387" y="243"/>
                      </a:cubicBezTo>
                      <a:cubicBezTo>
                        <a:pt x="399" y="264"/>
                        <a:pt x="424" y="277"/>
                        <a:pt x="449" y="254"/>
                      </a:cubicBezTo>
                      <a:cubicBezTo>
                        <a:pt x="474" y="231"/>
                        <a:pt x="486" y="204"/>
                        <a:pt x="509" y="183"/>
                      </a:cubicBezTo>
                      <a:cubicBezTo>
                        <a:pt x="532" y="162"/>
                        <a:pt x="564" y="138"/>
                        <a:pt x="573" y="119"/>
                      </a:cubicBezTo>
                      <a:cubicBezTo>
                        <a:pt x="583" y="99"/>
                        <a:pt x="616" y="55"/>
                        <a:pt x="616" y="44"/>
                      </a:cubicBezTo>
                      <a:cubicBezTo>
                        <a:pt x="616" y="32"/>
                        <a:pt x="605" y="15"/>
                        <a:pt x="618" y="7"/>
                      </a:cubicBezTo>
                      <a:cubicBezTo>
                        <a:pt x="632" y="0"/>
                        <a:pt x="637" y="5"/>
                        <a:pt x="653" y="21"/>
                      </a:cubicBezTo>
                      <a:cubicBezTo>
                        <a:pt x="668" y="36"/>
                        <a:pt x="689" y="76"/>
                        <a:pt x="692" y="95"/>
                      </a:cubicBezTo>
                      <a:cubicBezTo>
                        <a:pt x="695" y="113"/>
                        <a:pt x="703" y="131"/>
                        <a:pt x="688" y="150"/>
                      </a:cubicBezTo>
                      <a:cubicBezTo>
                        <a:pt x="674" y="169"/>
                        <a:pt x="649" y="189"/>
                        <a:pt x="642" y="211"/>
                      </a:cubicBezTo>
                      <a:cubicBezTo>
                        <a:pt x="635" y="233"/>
                        <a:pt x="623" y="264"/>
                        <a:pt x="600" y="271"/>
                      </a:cubicBezTo>
                      <a:cubicBezTo>
                        <a:pt x="577" y="278"/>
                        <a:pt x="536" y="269"/>
                        <a:pt x="525" y="282"/>
                      </a:cubicBezTo>
                      <a:cubicBezTo>
                        <a:pt x="512" y="300"/>
                        <a:pt x="512" y="323"/>
                        <a:pt x="515" y="339"/>
                      </a:cubicBezTo>
                      <a:cubicBezTo>
                        <a:pt x="518" y="355"/>
                        <a:pt x="511" y="370"/>
                        <a:pt x="484" y="371"/>
                      </a:cubicBezTo>
                      <a:cubicBezTo>
                        <a:pt x="457" y="371"/>
                        <a:pt x="432" y="357"/>
                        <a:pt x="420" y="367"/>
                      </a:cubicBezTo>
                      <a:cubicBezTo>
                        <a:pt x="407" y="376"/>
                        <a:pt x="411" y="398"/>
                        <a:pt x="401" y="402"/>
                      </a:cubicBezTo>
                      <a:cubicBezTo>
                        <a:pt x="390" y="406"/>
                        <a:pt x="368" y="400"/>
                        <a:pt x="363" y="414"/>
                      </a:cubicBezTo>
                      <a:cubicBezTo>
                        <a:pt x="359" y="427"/>
                        <a:pt x="356" y="444"/>
                        <a:pt x="341" y="447"/>
                      </a:cubicBezTo>
                      <a:cubicBezTo>
                        <a:pt x="327" y="450"/>
                        <a:pt x="319" y="455"/>
                        <a:pt x="314" y="466"/>
                      </a:cubicBezTo>
                      <a:cubicBezTo>
                        <a:pt x="310" y="478"/>
                        <a:pt x="301" y="487"/>
                        <a:pt x="277" y="480"/>
                      </a:cubicBezTo>
                      <a:cubicBezTo>
                        <a:pt x="253" y="472"/>
                        <a:pt x="236" y="458"/>
                        <a:pt x="217" y="478"/>
                      </a:cubicBezTo>
                      <a:cubicBezTo>
                        <a:pt x="198" y="498"/>
                        <a:pt x="198" y="507"/>
                        <a:pt x="213" y="520"/>
                      </a:cubicBezTo>
                      <a:cubicBezTo>
                        <a:pt x="227" y="533"/>
                        <a:pt x="249" y="540"/>
                        <a:pt x="245" y="561"/>
                      </a:cubicBezTo>
                      <a:cubicBezTo>
                        <a:pt x="242" y="585"/>
                        <a:pt x="226" y="608"/>
                        <a:pt x="212" y="621"/>
                      </a:cubicBezTo>
                      <a:cubicBezTo>
                        <a:pt x="198" y="634"/>
                        <a:pt x="193" y="643"/>
                        <a:pt x="178" y="663"/>
                      </a:cubicBezTo>
                      <a:cubicBezTo>
                        <a:pt x="162" y="684"/>
                        <a:pt x="165" y="691"/>
                        <a:pt x="152" y="713"/>
                      </a:cubicBezTo>
                      <a:cubicBezTo>
                        <a:pt x="139" y="735"/>
                        <a:pt x="129" y="736"/>
                        <a:pt x="137" y="754"/>
                      </a:cubicBezTo>
                      <a:cubicBezTo>
                        <a:pt x="144" y="772"/>
                        <a:pt x="143" y="787"/>
                        <a:pt x="160" y="779"/>
                      </a:cubicBezTo>
                      <a:cubicBezTo>
                        <a:pt x="176" y="772"/>
                        <a:pt x="190" y="763"/>
                        <a:pt x="192" y="778"/>
                      </a:cubicBezTo>
                      <a:cubicBezTo>
                        <a:pt x="193" y="794"/>
                        <a:pt x="199" y="806"/>
                        <a:pt x="180" y="811"/>
                      </a:cubicBezTo>
                      <a:cubicBezTo>
                        <a:pt x="161" y="817"/>
                        <a:pt x="152" y="831"/>
                        <a:pt x="130" y="843"/>
                      </a:cubicBezTo>
                      <a:cubicBezTo>
                        <a:pt x="109" y="856"/>
                        <a:pt x="69" y="874"/>
                        <a:pt x="61" y="883"/>
                      </a:cubicBezTo>
                      <a:cubicBezTo>
                        <a:pt x="54" y="892"/>
                        <a:pt x="46" y="910"/>
                        <a:pt x="33" y="898"/>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9" name="Freeform 58">
                  <a:extLst>
                    <a:ext uri="{FF2B5EF4-FFF2-40B4-BE49-F238E27FC236}">
                      <a16:creationId xmlns:a16="http://schemas.microsoft.com/office/drawing/2014/main" id="{BF7E8307-72A9-7140-8AEA-08FF439E3B97}"/>
                    </a:ext>
                  </a:extLst>
                </p:cNvPr>
                <p:cNvSpPr>
                  <a:spLocks/>
                </p:cNvSpPr>
                <p:nvPr/>
              </p:nvSpPr>
              <p:spPr bwMode="auto">
                <a:xfrm>
                  <a:off x="1897108" y="3194467"/>
                  <a:ext cx="111422" cy="69666"/>
                </a:xfrm>
                <a:custGeom>
                  <a:avLst/>
                  <a:gdLst>
                    <a:gd name="T0" fmla="*/ 52 w 211"/>
                    <a:gd name="T1" fmla="*/ 130 h 132"/>
                    <a:gd name="T2" fmla="*/ 2 w 211"/>
                    <a:gd name="T3" fmla="*/ 73 h 132"/>
                    <a:gd name="T4" fmla="*/ 58 w 211"/>
                    <a:gd name="T5" fmla="*/ 46 h 132"/>
                    <a:gd name="T6" fmla="*/ 154 w 211"/>
                    <a:gd name="T7" fmla="*/ 17 h 132"/>
                    <a:gd name="T8" fmla="*/ 163 w 211"/>
                    <a:gd name="T9" fmla="*/ 42 h 132"/>
                    <a:gd name="T10" fmla="*/ 106 w 211"/>
                    <a:gd name="T11" fmla="*/ 98 h 132"/>
                    <a:gd name="T12" fmla="*/ 52 w 211"/>
                    <a:gd name="T13" fmla="*/ 130 h 132"/>
                  </a:gdLst>
                  <a:ahLst/>
                  <a:cxnLst>
                    <a:cxn ang="0">
                      <a:pos x="T0" y="T1"/>
                    </a:cxn>
                    <a:cxn ang="0">
                      <a:pos x="T2" y="T3"/>
                    </a:cxn>
                    <a:cxn ang="0">
                      <a:pos x="T4" y="T5"/>
                    </a:cxn>
                    <a:cxn ang="0">
                      <a:pos x="T6" y="T7"/>
                    </a:cxn>
                    <a:cxn ang="0">
                      <a:pos x="T8" y="T9"/>
                    </a:cxn>
                    <a:cxn ang="0">
                      <a:pos x="T10" y="T11"/>
                    </a:cxn>
                    <a:cxn ang="0">
                      <a:pos x="T12" y="T13"/>
                    </a:cxn>
                  </a:cxnLst>
                  <a:rect l="0" t="0" r="r" b="b"/>
                  <a:pathLst>
                    <a:path w="211" h="132">
                      <a:moveTo>
                        <a:pt x="52" y="130"/>
                      </a:moveTo>
                      <a:cubicBezTo>
                        <a:pt x="25" y="132"/>
                        <a:pt x="0" y="103"/>
                        <a:pt x="2" y="73"/>
                      </a:cubicBezTo>
                      <a:cubicBezTo>
                        <a:pt x="4" y="42"/>
                        <a:pt x="35" y="46"/>
                        <a:pt x="58" y="46"/>
                      </a:cubicBezTo>
                      <a:cubicBezTo>
                        <a:pt x="81" y="46"/>
                        <a:pt x="129" y="34"/>
                        <a:pt x="154" y="17"/>
                      </a:cubicBezTo>
                      <a:cubicBezTo>
                        <a:pt x="179" y="0"/>
                        <a:pt x="211" y="13"/>
                        <a:pt x="163" y="42"/>
                      </a:cubicBezTo>
                      <a:cubicBezTo>
                        <a:pt x="115" y="71"/>
                        <a:pt x="121" y="90"/>
                        <a:pt x="106" y="98"/>
                      </a:cubicBezTo>
                      <a:cubicBezTo>
                        <a:pt x="91" y="105"/>
                        <a:pt x="89" y="128"/>
                        <a:pt x="52" y="130"/>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0" name="Freeform 59">
                  <a:extLst>
                    <a:ext uri="{FF2B5EF4-FFF2-40B4-BE49-F238E27FC236}">
                      <a16:creationId xmlns:a16="http://schemas.microsoft.com/office/drawing/2014/main" id="{C4DEE2DA-5B23-314C-9826-8198FE082826}"/>
                    </a:ext>
                  </a:extLst>
                </p:cNvPr>
                <p:cNvSpPr>
                  <a:spLocks/>
                </p:cNvSpPr>
                <p:nvPr/>
              </p:nvSpPr>
              <p:spPr bwMode="auto">
                <a:xfrm>
                  <a:off x="2089808" y="2918703"/>
                  <a:ext cx="82841" cy="147595"/>
                </a:xfrm>
                <a:custGeom>
                  <a:avLst/>
                  <a:gdLst>
                    <a:gd name="T0" fmla="*/ 88 w 157"/>
                    <a:gd name="T1" fmla="*/ 274 h 280"/>
                    <a:gd name="T2" fmla="*/ 36 w 157"/>
                    <a:gd name="T3" fmla="*/ 243 h 280"/>
                    <a:gd name="T4" fmla="*/ 5 w 157"/>
                    <a:gd name="T5" fmla="*/ 222 h 280"/>
                    <a:gd name="T6" fmla="*/ 21 w 157"/>
                    <a:gd name="T7" fmla="*/ 182 h 280"/>
                    <a:gd name="T8" fmla="*/ 5 w 157"/>
                    <a:gd name="T9" fmla="*/ 120 h 280"/>
                    <a:gd name="T10" fmla="*/ 3 w 157"/>
                    <a:gd name="T11" fmla="*/ 67 h 280"/>
                    <a:gd name="T12" fmla="*/ 25 w 157"/>
                    <a:gd name="T13" fmla="*/ 13 h 280"/>
                    <a:gd name="T14" fmla="*/ 86 w 157"/>
                    <a:gd name="T15" fmla="*/ 9 h 280"/>
                    <a:gd name="T16" fmla="*/ 94 w 157"/>
                    <a:gd name="T17" fmla="*/ 46 h 280"/>
                    <a:gd name="T18" fmla="*/ 111 w 157"/>
                    <a:gd name="T19" fmla="*/ 107 h 280"/>
                    <a:gd name="T20" fmla="*/ 157 w 157"/>
                    <a:gd name="T21" fmla="*/ 159 h 280"/>
                    <a:gd name="T22" fmla="*/ 138 w 157"/>
                    <a:gd name="T23" fmla="*/ 209 h 280"/>
                    <a:gd name="T24" fmla="*/ 88 w 157"/>
                    <a:gd name="T25" fmla="*/ 27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280">
                      <a:moveTo>
                        <a:pt x="88" y="274"/>
                      </a:moveTo>
                      <a:cubicBezTo>
                        <a:pt x="55" y="280"/>
                        <a:pt x="40" y="256"/>
                        <a:pt x="36" y="243"/>
                      </a:cubicBezTo>
                      <a:cubicBezTo>
                        <a:pt x="32" y="230"/>
                        <a:pt x="11" y="237"/>
                        <a:pt x="5" y="222"/>
                      </a:cubicBezTo>
                      <a:cubicBezTo>
                        <a:pt x="0" y="207"/>
                        <a:pt x="19" y="205"/>
                        <a:pt x="21" y="182"/>
                      </a:cubicBezTo>
                      <a:cubicBezTo>
                        <a:pt x="23" y="159"/>
                        <a:pt x="7" y="141"/>
                        <a:pt x="5" y="120"/>
                      </a:cubicBezTo>
                      <a:cubicBezTo>
                        <a:pt x="3" y="99"/>
                        <a:pt x="3" y="95"/>
                        <a:pt x="3" y="67"/>
                      </a:cubicBezTo>
                      <a:cubicBezTo>
                        <a:pt x="3" y="38"/>
                        <a:pt x="7" y="17"/>
                        <a:pt x="25" y="13"/>
                      </a:cubicBezTo>
                      <a:cubicBezTo>
                        <a:pt x="42" y="9"/>
                        <a:pt x="69" y="0"/>
                        <a:pt x="86" y="9"/>
                      </a:cubicBezTo>
                      <a:cubicBezTo>
                        <a:pt x="103" y="19"/>
                        <a:pt x="95" y="23"/>
                        <a:pt x="94" y="46"/>
                      </a:cubicBezTo>
                      <a:cubicBezTo>
                        <a:pt x="92" y="69"/>
                        <a:pt x="94" y="90"/>
                        <a:pt x="111" y="107"/>
                      </a:cubicBezTo>
                      <a:cubicBezTo>
                        <a:pt x="128" y="124"/>
                        <a:pt x="157" y="140"/>
                        <a:pt x="157" y="159"/>
                      </a:cubicBezTo>
                      <a:cubicBezTo>
                        <a:pt x="157" y="178"/>
                        <a:pt x="143" y="187"/>
                        <a:pt x="138" y="209"/>
                      </a:cubicBezTo>
                      <a:cubicBezTo>
                        <a:pt x="132" y="230"/>
                        <a:pt x="126" y="266"/>
                        <a:pt x="88" y="274"/>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1" name="Freeform 60">
                  <a:extLst>
                    <a:ext uri="{FF2B5EF4-FFF2-40B4-BE49-F238E27FC236}">
                      <a16:creationId xmlns:a16="http://schemas.microsoft.com/office/drawing/2014/main" id="{42AEF780-6FF9-114D-9C63-93DDDDB7D7BC}"/>
                    </a:ext>
                  </a:extLst>
                </p:cNvPr>
                <p:cNvSpPr>
                  <a:spLocks/>
                </p:cNvSpPr>
                <p:nvPr/>
              </p:nvSpPr>
              <p:spPr bwMode="auto">
                <a:xfrm>
                  <a:off x="2236956" y="2544244"/>
                  <a:ext cx="309481" cy="249862"/>
                </a:xfrm>
                <a:custGeom>
                  <a:avLst/>
                  <a:gdLst>
                    <a:gd name="T0" fmla="*/ 473 w 587"/>
                    <a:gd name="T1" fmla="*/ 123 h 474"/>
                    <a:gd name="T2" fmla="*/ 453 w 587"/>
                    <a:gd name="T3" fmla="*/ 158 h 474"/>
                    <a:gd name="T4" fmla="*/ 408 w 587"/>
                    <a:gd name="T5" fmla="*/ 220 h 474"/>
                    <a:gd name="T6" fmla="*/ 361 w 587"/>
                    <a:gd name="T7" fmla="*/ 259 h 474"/>
                    <a:gd name="T8" fmla="*/ 310 w 587"/>
                    <a:gd name="T9" fmla="*/ 263 h 474"/>
                    <a:gd name="T10" fmla="*/ 299 w 587"/>
                    <a:gd name="T11" fmla="*/ 286 h 474"/>
                    <a:gd name="T12" fmla="*/ 293 w 587"/>
                    <a:gd name="T13" fmla="*/ 317 h 474"/>
                    <a:gd name="T14" fmla="*/ 284 w 587"/>
                    <a:gd name="T15" fmla="*/ 344 h 474"/>
                    <a:gd name="T16" fmla="*/ 311 w 587"/>
                    <a:gd name="T17" fmla="*/ 370 h 474"/>
                    <a:gd name="T18" fmla="*/ 262 w 587"/>
                    <a:gd name="T19" fmla="*/ 393 h 474"/>
                    <a:gd name="T20" fmla="*/ 237 w 587"/>
                    <a:gd name="T21" fmla="*/ 423 h 474"/>
                    <a:gd name="T22" fmla="*/ 218 w 587"/>
                    <a:gd name="T23" fmla="*/ 459 h 474"/>
                    <a:gd name="T24" fmla="*/ 163 w 587"/>
                    <a:gd name="T25" fmla="*/ 473 h 474"/>
                    <a:gd name="T26" fmla="*/ 140 w 587"/>
                    <a:gd name="T27" fmla="*/ 442 h 474"/>
                    <a:gd name="T28" fmla="*/ 98 w 587"/>
                    <a:gd name="T29" fmla="*/ 342 h 474"/>
                    <a:gd name="T30" fmla="*/ 40 w 587"/>
                    <a:gd name="T31" fmla="*/ 332 h 474"/>
                    <a:gd name="T32" fmla="*/ 32 w 587"/>
                    <a:gd name="T33" fmla="*/ 299 h 474"/>
                    <a:gd name="T34" fmla="*/ 81 w 587"/>
                    <a:gd name="T35" fmla="*/ 252 h 474"/>
                    <a:gd name="T36" fmla="*/ 128 w 587"/>
                    <a:gd name="T37" fmla="*/ 227 h 474"/>
                    <a:gd name="T38" fmla="*/ 193 w 587"/>
                    <a:gd name="T39" fmla="*/ 192 h 474"/>
                    <a:gd name="T40" fmla="*/ 276 w 587"/>
                    <a:gd name="T41" fmla="*/ 154 h 474"/>
                    <a:gd name="T42" fmla="*/ 333 w 587"/>
                    <a:gd name="T43" fmla="*/ 135 h 474"/>
                    <a:gd name="T44" fmla="*/ 363 w 587"/>
                    <a:gd name="T45" fmla="*/ 107 h 474"/>
                    <a:gd name="T46" fmla="*/ 421 w 587"/>
                    <a:gd name="T47" fmla="*/ 74 h 474"/>
                    <a:gd name="T48" fmla="*/ 466 w 587"/>
                    <a:gd name="T49" fmla="*/ 61 h 474"/>
                    <a:gd name="T50" fmla="*/ 474 w 587"/>
                    <a:gd name="T51" fmla="*/ 91 h 474"/>
                    <a:gd name="T52" fmla="*/ 493 w 587"/>
                    <a:gd name="T53" fmla="*/ 84 h 474"/>
                    <a:gd name="T54" fmla="*/ 495 w 587"/>
                    <a:gd name="T55" fmla="*/ 35 h 474"/>
                    <a:gd name="T56" fmla="*/ 535 w 587"/>
                    <a:gd name="T57" fmla="*/ 1 h 474"/>
                    <a:gd name="T58" fmla="*/ 555 w 587"/>
                    <a:gd name="T59" fmla="*/ 41 h 474"/>
                    <a:gd name="T60" fmla="*/ 570 w 587"/>
                    <a:gd name="T61" fmla="*/ 90 h 474"/>
                    <a:gd name="T62" fmla="*/ 522 w 587"/>
                    <a:gd name="T63" fmla="*/ 126 h 474"/>
                    <a:gd name="T64" fmla="*/ 473 w 587"/>
                    <a:gd name="T65" fmla="*/ 12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7" h="474">
                      <a:moveTo>
                        <a:pt x="473" y="123"/>
                      </a:moveTo>
                      <a:cubicBezTo>
                        <a:pt x="472" y="139"/>
                        <a:pt x="474" y="125"/>
                        <a:pt x="453" y="158"/>
                      </a:cubicBezTo>
                      <a:cubicBezTo>
                        <a:pt x="431" y="192"/>
                        <a:pt x="435" y="193"/>
                        <a:pt x="408" y="220"/>
                      </a:cubicBezTo>
                      <a:cubicBezTo>
                        <a:pt x="381" y="246"/>
                        <a:pt x="391" y="254"/>
                        <a:pt x="361" y="259"/>
                      </a:cubicBezTo>
                      <a:cubicBezTo>
                        <a:pt x="330" y="264"/>
                        <a:pt x="317" y="259"/>
                        <a:pt x="310" y="263"/>
                      </a:cubicBezTo>
                      <a:cubicBezTo>
                        <a:pt x="302" y="267"/>
                        <a:pt x="299" y="269"/>
                        <a:pt x="299" y="286"/>
                      </a:cubicBezTo>
                      <a:cubicBezTo>
                        <a:pt x="299" y="303"/>
                        <a:pt x="311" y="307"/>
                        <a:pt x="293" y="317"/>
                      </a:cubicBezTo>
                      <a:cubicBezTo>
                        <a:pt x="275" y="327"/>
                        <a:pt x="266" y="333"/>
                        <a:pt x="284" y="344"/>
                      </a:cubicBezTo>
                      <a:cubicBezTo>
                        <a:pt x="302" y="354"/>
                        <a:pt x="326" y="359"/>
                        <a:pt x="311" y="370"/>
                      </a:cubicBezTo>
                      <a:cubicBezTo>
                        <a:pt x="296" y="382"/>
                        <a:pt x="282" y="382"/>
                        <a:pt x="262" y="393"/>
                      </a:cubicBezTo>
                      <a:cubicBezTo>
                        <a:pt x="243" y="405"/>
                        <a:pt x="244" y="410"/>
                        <a:pt x="237" y="423"/>
                      </a:cubicBezTo>
                      <a:cubicBezTo>
                        <a:pt x="229" y="436"/>
                        <a:pt x="253" y="446"/>
                        <a:pt x="218" y="459"/>
                      </a:cubicBezTo>
                      <a:cubicBezTo>
                        <a:pt x="182" y="471"/>
                        <a:pt x="169" y="474"/>
                        <a:pt x="163" y="473"/>
                      </a:cubicBezTo>
                      <a:cubicBezTo>
                        <a:pt x="156" y="471"/>
                        <a:pt x="142" y="444"/>
                        <a:pt x="140" y="442"/>
                      </a:cubicBezTo>
                      <a:cubicBezTo>
                        <a:pt x="108" y="410"/>
                        <a:pt x="127" y="346"/>
                        <a:pt x="98" y="342"/>
                      </a:cubicBezTo>
                      <a:cubicBezTo>
                        <a:pt x="68" y="338"/>
                        <a:pt x="64" y="351"/>
                        <a:pt x="40" y="332"/>
                      </a:cubicBezTo>
                      <a:cubicBezTo>
                        <a:pt x="16" y="313"/>
                        <a:pt x="0" y="309"/>
                        <a:pt x="32" y="299"/>
                      </a:cubicBezTo>
                      <a:cubicBezTo>
                        <a:pt x="64" y="289"/>
                        <a:pt x="68" y="264"/>
                        <a:pt x="81" y="252"/>
                      </a:cubicBezTo>
                      <a:cubicBezTo>
                        <a:pt x="94" y="239"/>
                        <a:pt x="99" y="241"/>
                        <a:pt x="128" y="227"/>
                      </a:cubicBezTo>
                      <a:cubicBezTo>
                        <a:pt x="158" y="213"/>
                        <a:pt x="154" y="200"/>
                        <a:pt x="193" y="192"/>
                      </a:cubicBezTo>
                      <a:cubicBezTo>
                        <a:pt x="233" y="183"/>
                        <a:pt x="256" y="163"/>
                        <a:pt x="276" y="154"/>
                      </a:cubicBezTo>
                      <a:cubicBezTo>
                        <a:pt x="297" y="146"/>
                        <a:pt x="311" y="133"/>
                        <a:pt x="333" y="135"/>
                      </a:cubicBezTo>
                      <a:cubicBezTo>
                        <a:pt x="354" y="138"/>
                        <a:pt x="345" y="124"/>
                        <a:pt x="363" y="107"/>
                      </a:cubicBezTo>
                      <a:cubicBezTo>
                        <a:pt x="381" y="91"/>
                        <a:pt x="397" y="87"/>
                        <a:pt x="421" y="74"/>
                      </a:cubicBezTo>
                      <a:cubicBezTo>
                        <a:pt x="435" y="67"/>
                        <a:pt x="463" y="51"/>
                        <a:pt x="466" y="61"/>
                      </a:cubicBezTo>
                      <a:cubicBezTo>
                        <a:pt x="469" y="70"/>
                        <a:pt x="471" y="81"/>
                        <a:pt x="474" y="91"/>
                      </a:cubicBezTo>
                      <a:cubicBezTo>
                        <a:pt x="477" y="100"/>
                        <a:pt x="489" y="99"/>
                        <a:pt x="493" y="84"/>
                      </a:cubicBezTo>
                      <a:cubicBezTo>
                        <a:pt x="497" y="68"/>
                        <a:pt x="475" y="61"/>
                        <a:pt x="495" y="35"/>
                      </a:cubicBezTo>
                      <a:cubicBezTo>
                        <a:pt x="515" y="9"/>
                        <a:pt x="531" y="0"/>
                        <a:pt x="535" y="1"/>
                      </a:cubicBezTo>
                      <a:cubicBezTo>
                        <a:pt x="539" y="2"/>
                        <a:pt x="542" y="22"/>
                        <a:pt x="555" y="41"/>
                      </a:cubicBezTo>
                      <a:cubicBezTo>
                        <a:pt x="569" y="59"/>
                        <a:pt x="587" y="71"/>
                        <a:pt x="570" y="90"/>
                      </a:cubicBezTo>
                      <a:cubicBezTo>
                        <a:pt x="552" y="108"/>
                        <a:pt x="548" y="122"/>
                        <a:pt x="522" y="126"/>
                      </a:cubicBezTo>
                      <a:cubicBezTo>
                        <a:pt x="504" y="129"/>
                        <a:pt x="485" y="139"/>
                        <a:pt x="473" y="123"/>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61">
                  <a:extLst>
                    <a:ext uri="{FF2B5EF4-FFF2-40B4-BE49-F238E27FC236}">
                      <a16:creationId xmlns:a16="http://schemas.microsoft.com/office/drawing/2014/main" id="{C8C9110D-CC1C-9F43-B26C-A27F8CA29456}"/>
                    </a:ext>
                  </a:extLst>
                </p:cNvPr>
                <p:cNvSpPr>
                  <a:spLocks/>
                </p:cNvSpPr>
                <p:nvPr/>
              </p:nvSpPr>
              <p:spPr bwMode="auto">
                <a:xfrm>
                  <a:off x="2637764" y="2632220"/>
                  <a:ext cx="68103" cy="61182"/>
                </a:xfrm>
                <a:custGeom>
                  <a:avLst/>
                  <a:gdLst>
                    <a:gd name="T0" fmla="*/ 12 w 129"/>
                    <a:gd name="T1" fmla="*/ 71 h 116"/>
                    <a:gd name="T2" fmla="*/ 58 w 129"/>
                    <a:gd name="T3" fmla="*/ 44 h 116"/>
                    <a:gd name="T4" fmla="*/ 115 w 129"/>
                    <a:gd name="T5" fmla="*/ 6 h 116"/>
                    <a:gd name="T6" fmla="*/ 115 w 129"/>
                    <a:gd name="T7" fmla="*/ 40 h 116"/>
                    <a:gd name="T8" fmla="*/ 82 w 129"/>
                    <a:gd name="T9" fmla="*/ 76 h 116"/>
                    <a:gd name="T10" fmla="*/ 57 w 129"/>
                    <a:gd name="T11" fmla="*/ 111 h 116"/>
                    <a:gd name="T12" fmla="*/ 3 w 129"/>
                    <a:gd name="T13" fmla="*/ 106 h 116"/>
                    <a:gd name="T14" fmla="*/ 12 w 129"/>
                    <a:gd name="T15" fmla="*/ 71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16">
                      <a:moveTo>
                        <a:pt x="12" y="71"/>
                      </a:moveTo>
                      <a:cubicBezTo>
                        <a:pt x="23" y="58"/>
                        <a:pt x="33" y="71"/>
                        <a:pt x="58" y="44"/>
                      </a:cubicBezTo>
                      <a:cubicBezTo>
                        <a:pt x="83" y="17"/>
                        <a:pt x="106" y="0"/>
                        <a:pt x="115" y="6"/>
                      </a:cubicBezTo>
                      <a:cubicBezTo>
                        <a:pt x="125" y="12"/>
                        <a:pt x="129" y="29"/>
                        <a:pt x="115" y="40"/>
                      </a:cubicBezTo>
                      <a:cubicBezTo>
                        <a:pt x="102" y="52"/>
                        <a:pt x="92" y="59"/>
                        <a:pt x="82" y="76"/>
                      </a:cubicBezTo>
                      <a:cubicBezTo>
                        <a:pt x="71" y="93"/>
                        <a:pt x="88" y="107"/>
                        <a:pt x="57" y="111"/>
                      </a:cubicBezTo>
                      <a:cubicBezTo>
                        <a:pt x="26" y="116"/>
                        <a:pt x="4" y="112"/>
                        <a:pt x="3" y="106"/>
                      </a:cubicBezTo>
                      <a:cubicBezTo>
                        <a:pt x="2" y="99"/>
                        <a:pt x="0" y="86"/>
                        <a:pt x="12" y="71"/>
                      </a:cubicBezTo>
                      <a:close/>
                    </a:path>
                  </a:pathLst>
                </a:custGeom>
                <a:solidFill>
                  <a:schemeClr val="bg1">
                    <a:lumMod val="85000"/>
                  </a:schemeClr>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57" name="フリーフォーム 56">
                <a:extLst>
                  <a:ext uri="{FF2B5EF4-FFF2-40B4-BE49-F238E27FC236}">
                    <a16:creationId xmlns:a16="http://schemas.microsoft.com/office/drawing/2014/main" id="{F49B719F-9A37-7E45-A14C-DBE61971BCB3}"/>
                  </a:ext>
                </a:extLst>
              </p:cNvPr>
              <p:cNvSpPr/>
              <p:nvPr/>
            </p:nvSpPr>
            <p:spPr>
              <a:xfrm>
                <a:off x="6073427" y="9000421"/>
                <a:ext cx="2538672" cy="2358308"/>
              </a:xfrm>
              <a:custGeom>
                <a:avLst/>
                <a:gdLst>
                  <a:gd name="connsiteX0" fmla="*/ 3149600 w 3149600"/>
                  <a:gd name="connsiteY0" fmla="*/ 0 h 1770743"/>
                  <a:gd name="connsiteX1" fmla="*/ 1262743 w 3149600"/>
                  <a:gd name="connsiteY1" fmla="*/ 0 h 1770743"/>
                  <a:gd name="connsiteX2" fmla="*/ 0 w 3149600"/>
                  <a:gd name="connsiteY2" fmla="*/ 1770743 h 1770743"/>
                </a:gdLst>
                <a:ahLst/>
                <a:cxnLst>
                  <a:cxn ang="0">
                    <a:pos x="connsiteX0" y="connsiteY0"/>
                  </a:cxn>
                  <a:cxn ang="0">
                    <a:pos x="connsiteX1" y="connsiteY1"/>
                  </a:cxn>
                  <a:cxn ang="0">
                    <a:pos x="connsiteX2" y="connsiteY2"/>
                  </a:cxn>
                </a:cxnLst>
                <a:rect l="l" t="t" r="r" b="b"/>
                <a:pathLst>
                  <a:path w="3149600" h="1770743">
                    <a:moveTo>
                      <a:pt x="3149600" y="0"/>
                    </a:moveTo>
                    <a:lnTo>
                      <a:pt x="1262743" y="0"/>
                    </a:lnTo>
                    <a:lnTo>
                      <a:pt x="0" y="1770743"/>
                    </a:lnTo>
                  </a:path>
                </a:pathLst>
              </a:cu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6">
              <a:extLst>
                <a:ext uri="{FF2B5EF4-FFF2-40B4-BE49-F238E27FC236}">
                  <a16:creationId xmlns:a16="http://schemas.microsoft.com/office/drawing/2014/main" id="{1AA175DE-0E90-204B-9A8C-715485929D76}"/>
                </a:ext>
              </a:extLst>
            </p:cNvPr>
            <p:cNvGrpSpPr/>
            <p:nvPr/>
          </p:nvGrpSpPr>
          <p:grpSpPr>
            <a:xfrm>
              <a:off x="480120" y="2836338"/>
              <a:ext cx="7344816" cy="8259540"/>
              <a:chOff x="480120" y="2836338"/>
              <a:chExt cx="7344816" cy="8259540"/>
            </a:xfrm>
          </p:grpSpPr>
          <p:sp>
            <p:nvSpPr>
              <p:cNvPr id="8" name="正方形/長方形 7">
                <a:extLst>
                  <a:ext uri="{FF2B5EF4-FFF2-40B4-BE49-F238E27FC236}">
                    <a16:creationId xmlns:a16="http://schemas.microsoft.com/office/drawing/2014/main" id="{7D3ADB77-1E13-8344-B2E1-429B3B1F1CF9}"/>
                  </a:ext>
                </a:extLst>
              </p:cNvPr>
              <p:cNvSpPr/>
              <p:nvPr/>
            </p:nvSpPr>
            <p:spPr>
              <a:xfrm>
                <a:off x="7392889" y="2836338"/>
                <a:ext cx="432047" cy="353459"/>
              </a:xfrm>
              <a:prstGeom prst="rect">
                <a:avLst/>
              </a:prstGeom>
            </p:spPr>
            <p:txBody>
              <a:bodyPr wrap="square" lIns="36000" tIns="36000" rIns="36000" bIns="18000" anchor="ctr">
                <a:spAutoFit/>
              </a:bodyPr>
              <a:lstStyle/>
              <a:p>
                <a:pPr algn="ctr"/>
                <a:endParaRPr lang="zh-TW"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a:extLst>
                  <a:ext uri="{FF2B5EF4-FFF2-40B4-BE49-F238E27FC236}">
                    <a16:creationId xmlns:a16="http://schemas.microsoft.com/office/drawing/2014/main" id="{FAA5FD8A-03A8-354A-A81C-0895924F6E42}"/>
                  </a:ext>
                </a:extLst>
              </p:cNvPr>
              <p:cNvSpPr/>
              <p:nvPr/>
            </p:nvSpPr>
            <p:spPr>
              <a:xfrm>
                <a:off x="6305600" y="4815157"/>
                <a:ext cx="432047" cy="353459"/>
              </a:xfrm>
              <a:prstGeom prst="rect">
                <a:avLst/>
              </a:prstGeom>
            </p:spPr>
            <p:txBody>
              <a:bodyPr wrap="square" lIns="36000" tIns="36000" rIns="36000" bIns="18000" anchor="ctr">
                <a:spAutoFit/>
              </a:bodyPr>
              <a:lstStyle/>
              <a:p>
                <a:pPr algn="ctr"/>
                <a:endParaRPr lang="zh-TW"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a:extLst>
                  <a:ext uri="{FF2B5EF4-FFF2-40B4-BE49-F238E27FC236}">
                    <a16:creationId xmlns:a16="http://schemas.microsoft.com/office/drawing/2014/main" id="{1D52D54A-5A38-5E46-955E-EDE8FDCB02E0}"/>
                  </a:ext>
                </a:extLst>
              </p:cNvPr>
              <p:cNvSpPr/>
              <p:nvPr/>
            </p:nvSpPr>
            <p:spPr>
              <a:xfrm>
                <a:off x="6600800" y="5563294"/>
                <a:ext cx="432047" cy="353459"/>
              </a:xfrm>
              <a:prstGeom prst="rect">
                <a:avLst/>
              </a:prstGeom>
            </p:spPr>
            <p:txBody>
              <a:bodyPr wrap="square" lIns="36000" tIns="36000" rIns="36000" bIns="18000" anchor="ctr">
                <a:spAutoFit/>
              </a:bodyPr>
              <a:lstStyle/>
              <a:p>
                <a:pPr algn="ctr"/>
                <a:endParaRPr lang="zh-TW"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a:extLst>
                  <a:ext uri="{FF2B5EF4-FFF2-40B4-BE49-F238E27FC236}">
                    <a16:creationId xmlns:a16="http://schemas.microsoft.com/office/drawing/2014/main" id="{3061277D-7EC2-C640-B139-C33AF31A21E7}"/>
                  </a:ext>
                </a:extLst>
              </p:cNvPr>
              <p:cNvSpPr/>
              <p:nvPr/>
            </p:nvSpPr>
            <p:spPr>
              <a:xfrm>
                <a:off x="6355158" y="6320584"/>
                <a:ext cx="432047" cy="353459"/>
              </a:xfrm>
              <a:prstGeom prst="rect">
                <a:avLst/>
              </a:prstGeom>
            </p:spPr>
            <p:txBody>
              <a:bodyPr wrap="square" lIns="36000" tIns="36000" rIns="36000" bIns="18000" anchor="ctr">
                <a:spAutoFit/>
              </a:bodyPr>
              <a:lstStyle/>
              <a:p>
                <a:pPr algn="ctr"/>
                <a:endParaRPr lang="zh-TW"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a:extLst>
                  <a:ext uri="{FF2B5EF4-FFF2-40B4-BE49-F238E27FC236}">
                    <a16:creationId xmlns:a16="http://schemas.microsoft.com/office/drawing/2014/main" id="{AC92BB36-F0D7-E74C-BDD1-9F55A1C42D21}"/>
                  </a:ext>
                </a:extLst>
              </p:cNvPr>
              <p:cNvSpPr/>
              <p:nvPr/>
            </p:nvSpPr>
            <p:spPr>
              <a:xfrm>
                <a:off x="6077000" y="5452818"/>
                <a:ext cx="432047" cy="353459"/>
              </a:xfrm>
              <a:prstGeom prst="rect">
                <a:avLst/>
              </a:prstGeom>
            </p:spPr>
            <p:txBody>
              <a:bodyPr wrap="square" lIns="36000" tIns="36000" rIns="36000" bIns="18000" anchor="ctr">
                <a:spAutoFit/>
              </a:bodyPr>
              <a:lstStyle/>
              <a:p>
                <a:pPr algn="ctr"/>
                <a:endParaRPr lang="zh-TW"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a:extLst>
                  <a:ext uri="{FF2B5EF4-FFF2-40B4-BE49-F238E27FC236}">
                    <a16:creationId xmlns:a16="http://schemas.microsoft.com/office/drawing/2014/main" id="{2013CFAB-5F2F-6A42-BE3F-D7976FA3F845}"/>
                  </a:ext>
                </a:extLst>
              </p:cNvPr>
              <p:cNvSpPr/>
              <p:nvPr/>
            </p:nvSpPr>
            <p:spPr>
              <a:xfrm>
                <a:off x="5931694" y="6320584"/>
                <a:ext cx="432047" cy="353459"/>
              </a:xfrm>
              <a:prstGeom prst="rect">
                <a:avLst/>
              </a:prstGeom>
            </p:spPr>
            <p:txBody>
              <a:bodyPr wrap="square" lIns="36000" tIns="36000" rIns="36000" bIns="18000" anchor="ctr">
                <a:spAutoFit/>
              </a:bodyPr>
              <a:lstStyle/>
              <a:p>
                <a:pPr algn="ctr"/>
                <a:endParaRPr lang="zh-TW"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a:extLst>
                  <a:ext uri="{FF2B5EF4-FFF2-40B4-BE49-F238E27FC236}">
                    <a16:creationId xmlns:a16="http://schemas.microsoft.com/office/drawing/2014/main" id="{6FEA6949-FE9E-F04F-84C3-C3690FB19783}"/>
                  </a:ext>
                </a:extLst>
              </p:cNvPr>
              <p:cNvSpPr/>
              <p:nvPr/>
            </p:nvSpPr>
            <p:spPr>
              <a:xfrm>
                <a:off x="5996237" y="7040665"/>
                <a:ext cx="432047" cy="353459"/>
              </a:xfrm>
              <a:prstGeom prst="rect">
                <a:avLst/>
              </a:prstGeom>
            </p:spPr>
            <p:txBody>
              <a:bodyPr wrap="square" lIns="36000" tIns="36000" rIns="36000" bIns="18000" anchor="ctr">
                <a:spAutoFit/>
              </a:bodyPr>
              <a:lstStyle/>
              <a:p>
                <a:pPr algn="ctr"/>
                <a:endParaRPr lang="zh-TW"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a:extLst>
                  <a:ext uri="{FF2B5EF4-FFF2-40B4-BE49-F238E27FC236}">
                    <a16:creationId xmlns:a16="http://schemas.microsoft.com/office/drawing/2014/main" id="{4FB1A9F9-003B-5E46-861F-A6C0FA05AC1C}"/>
                  </a:ext>
                </a:extLst>
              </p:cNvPr>
              <p:cNvSpPr/>
              <p:nvPr/>
            </p:nvSpPr>
            <p:spPr>
              <a:xfrm>
                <a:off x="6001519" y="7826404"/>
                <a:ext cx="432047" cy="353459"/>
              </a:xfrm>
              <a:prstGeom prst="rect">
                <a:avLst/>
              </a:prstGeom>
            </p:spPr>
            <p:txBody>
              <a:bodyPr wrap="square" lIns="36000" tIns="36000" rIns="36000" bIns="18000" anchor="ctr">
                <a:spAutoFit/>
              </a:bodyPr>
              <a:lstStyle/>
              <a:p>
                <a:pPr algn="ctr"/>
                <a:endParaRPr lang="zh-TW"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a:extLst>
                  <a:ext uri="{FF2B5EF4-FFF2-40B4-BE49-F238E27FC236}">
                    <a16:creationId xmlns:a16="http://schemas.microsoft.com/office/drawing/2014/main" id="{CF5334E0-807F-EB41-9F36-680BAD31228B}"/>
                  </a:ext>
                </a:extLst>
              </p:cNvPr>
              <p:cNvSpPr/>
              <p:nvPr/>
            </p:nvSpPr>
            <p:spPr>
              <a:xfrm>
                <a:off x="5758930" y="7535117"/>
                <a:ext cx="432047" cy="353459"/>
              </a:xfrm>
              <a:prstGeom prst="rect">
                <a:avLst/>
              </a:prstGeom>
            </p:spPr>
            <p:txBody>
              <a:bodyPr wrap="square" lIns="36000" tIns="36000" rIns="36000" bIns="18000" anchor="ctr">
                <a:spAutoFit/>
              </a:bodyPr>
              <a:lstStyle/>
              <a:p>
                <a:pPr algn="ctr"/>
                <a:endParaRPr lang="zh-TW"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a:extLst>
                  <a:ext uri="{FF2B5EF4-FFF2-40B4-BE49-F238E27FC236}">
                    <a16:creationId xmlns:a16="http://schemas.microsoft.com/office/drawing/2014/main" id="{8764789D-FD06-A04C-A125-D0C57BB9EDF1}"/>
                  </a:ext>
                </a:extLst>
              </p:cNvPr>
              <p:cNvSpPr/>
              <p:nvPr/>
            </p:nvSpPr>
            <p:spPr>
              <a:xfrm>
                <a:off x="5326881" y="7639726"/>
                <a:ext cx="432047" cy="353459"/>
              </a:xfrm>
              <a:prstGeom prst="rect">
                <a:avLst/>
              </a:prstGeom>
            </p:spPr>
            <p:txBody>
              <a:bodyPr wrap="square" lIns="36000" tIns="36000" rIns="36000" bIns="18000" anchor="ctr">
                <a:spAutoFit/>
              </a:bodyPr>
              <a:lstStyle/>
              <a:p>
                <a:pPr algn="ctr"/>
                <a:endParaRPr lang="zh-TW"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a:extLst>
                  <a:ext uri="{FF2B5EF4-FFF2-40B4-BE49-F238E27FC236}">
                    <a16:creationId xmlns:a16="http://schemas.microsoft.com/office/drawing/2014/main" id="{F4AF3419-6229-0943-9428-5EB2B3398A0C}"/>
                  </a:ext>
                </a:extLst>
              </p:cNvPr>
              <p:cNvSpPr/>
              <p:nvPr/>
            </p:nvSpPr>
            <p:spPr>
              <a:xfrm>
                <a:off x="5520680" y="7967244"/>
                <a:ext cx="432047" cy="353459"/>
              </a:xfrm>
              <a:prstGeom prst="rect">
                <a:avLst/>
              </a:prstGeom>
            </p:spPr>
            <p:txBody>
              <a:bodyPr wrap="square" lIns="36000" tIns="36000" rIns="36000" bIns="18000" anchor="ctr">
                <a:spAutoFit/>
              </a:bodyPr>
              <a:lstStyle/>
              <a:p>
                <a:pPr algn="ctr"/>
                <a:endParaRPr lang="zh-TW"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正方形/長方形 18">
                <a:extLst>
                  <a:ext uri="{FF2B5EF4-FFF2-40B4-BE49-F238E27FC236}">
                    <a16:creationId xmlns:a16="http://schemas.microsoft.com/office/drawing/2014/main" id="{ECC66083-DEAD-244E-AB6A-E8F1D1525420}"/>
                  </a:ext>
                </a:extLst>
              </p:cNvPr>
              <p:cNvSpPr/>
              <p:nvPr/>
            </p:nvSpPr>
            <p:spPr>
              <a:xfrm>
                <a:off x="5974952" y="8304337"/>
                <a:ext cx="432047" cy="353459"/>
              </a:xfrm>
              <a:prstGeom prst="rect">
                <a:avLst/>
              </a:prstGeom>
            </p:spPr>
            <p:txBody>
              <a:bodyPr wrap="square" lIns="36000" tIns="36000" rIns="36000" bIns="18000" anchor="ctr">
                <a:spAutoFit/>
              </a:bodyPr>
              <a:lstStyle/>
              <a:p>
                <a:pPr algn="ctr"/>
                <a:endParaRPr lang="zh-TW"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a:extLst>
                  <a:ext uri="{FF2B5EF4-FFF2-40B4-BE49-F238E27FC236}">
                    <a16:creationId xmlns:a16="http://schemas.microsoft.com/office/drawing/2014/main" id="{A2B38309-7DC6-E44F-A8C9-402B28C21F88}"/>
                  </a:ext>
                </a:extLst>
              </p:cNvPr>
              <p:cNvSpPr/>
              <p:nvPr/>
            </p:nvSpPr>
            <p:spPr>
              <a:xfrm>
                <a:off x="5579790" y="8180451"/>
                <a:ext cx="432047" cy="353459"/>
              </a:xfrm>
              <a:prstGeom prst="rect">
                <a:avLst/>
              </a:prstGeom>
            </p:spPr>
            <p:txBody>
              <a:bodyPr wrap="square" lIns="36000" tIns="36000" rIns="36000" bIns="18000" anchor="ctr">
                <a:spAutoFit/>
              </a:bodyPr>
              <a:lstStyle/>
              <a:p>
                <a:pPr algn="ctr"/>
                <a:endParaRPr lang="zh-TW"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a:extLst>
                  <a:ext uri="{FF2B5EF4-FFF2-40B4-BE49-F238E27FC236}">
                    <a16:creationId xmlns:a16="http://schemas.microsoft.com/office/drawing/2014/main" id="{4750A528-5E9F-9645-86DA-9F772859BEB2}"/>
                  </a:ext>
                </a:extLst>
              </p:cNvPr>
              <p:cNvSpPr/>
              <p:nvPr/>
            </p:nvSpPr>
            <p:spPr>
              <a:xfrm>
                <a:off x="5489676" y="8338410"/>
                <a:ext cx="540001" cy="353459"/>
              </a:xfrm>
              <a:prstGeom prst="rect">
                <a:avLst/>
              </a:prstGeom>
            </p:spPr>
            <p:txBody>
              <a:bodyPr wrap="square" lIns="36000" tIns="36000" rIns="36000" bIns="18000" anchor="ctr">
                <a:spAutoFit/>
              </a:bodyPr>
              <a:lstStyle/>
              <a:p>
                <a:pPr algn="ctr"/>
                <a:endParaRPr lang="zh-TW"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a:extLst>
                  <a:ext uri="{FF2B5EF4-FFF2-40B4-BE49-F238E27FC236}">
                    <a16:creationId xmlns:a16="http://schemas.microsoft.com/office/drawing/2014/main" id="{CBC10A1C-D140-FE4F-99A8-2ECD1481F9B2}"/>
                  </a:ext>
                </a:extLst>
              </p:cNvPr>
              <p:cNvSpPr/>
              <p:nvPr/>
            </p:nvSpPr>
            <p:spPr>
              <a:xfrm>
                <a:off x="5247632" y="7111530"/>
                <a:ext cx="432047" cy="353459"/>
              </a:xfrm>
              <a:prstGeom prst="rect">
                <a:avLst/>
              </a:prstGeom>
            </p:spPr>
            <p:txBody>
              <a:bodyPr wrap="square" lIns="36000" tIns="36000" rIns="36000" bIns="18000" anchor="ctr">
                <a:spAutoFit/>
              </a:bodyPr>
              <a:lstStyle/>
              <a:p>
                <a:pPr algn="ctr"/>
                <a:endParaRPr lang="zh-TW"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a:extLst>
                  <a:ext uri="{FF2B5EF4-FFF2-40B4-BE49-F238E27FC236}">
                    <a16:creationId xmlns:a16="http://schemas.microsoft.com/office/drawing/2014/main" id="{AA8EDA25-E6BF-4F49-B221-4AB4C3EB5F2A}"/>
                  </a:ext>
                </a:extLst>
              </p:cNvPr>
              <p:cNvSpPr/>
              <p:nvPr/>
            </p:nvSpPr>
            <p:spPr>
              <a:xfrm>
                <a:off x="4407347" y="7568262"/>
                <a:ext cx="432047" cy="353459"/>
              </a:xfrm>
              <a:prstGeom prst="rect">
                <a:avLst/>
              </a:prstGeom>
            </p:spPr>
            <p:txBody>
              <a:bodyPr wrap="square" lIns="36000" tIns="36000" rIns="36000" bIns="18000" anchor="ctr">
                <a:spAutoFit/>
              </a:bodyPr>
              <a:lstStyle/>
              <a:p>
                <a:pPr algn="ctr"/>
                <a:endParaRPr lang="zh-TW"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a:extLst>
                  <a:ext uri="{FF2B5EF4-FFF2-40B4-BE49-F238E27FC236}">
                    <a16:creationId xmlns:a16="http://schemas.microsoft.com/office/drawing/2014/main" id="{D9A78369-C319-C44F-A08F-A0EB577E5D68}"/>
                  </a:ext>
                </a:extLst>
              </p:cNvPr>
              <p:cNvSpPr/>
              <p:nvPr/>
            </p:nvSpPr>
            <p:spPr>
              <a:xfrm>
                <a:off x="3995317" y="7664282"/>
                <a:ext cx="432047" cy="353459"/>
              </a:xfrm>
              <a:prstGeom prst="rect">
                <a:avLst/>
              </a:prstGeom>
            </p:spPr>
            <p:txBody>
              <a:bodyPr wrap="square" lIns="36000" tIns="36000" rIns="36000" bIns="18000" anchor="ctr">
                <a:spAutoFit/>
              </a:bodyPr>
              <a:lstStyle/>
              <a:p>
                <a:pPr algn="ctr"/>
                <a:endParaRPr lang="zh-TW"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24">
                <a:extLst>
                  <a:ext uri="{FF2B5EF4-FFF2-40B4-BE49-F238E27FC236}">
                    <a16:creationId xmlns:a16="http://schemas.microsoft.com/office/drawing/2014/main" id="{8371DC07-DA57-D043-AB4B-63727AD04D5A}"/>
                  </a:ext>
                </a:extLst>
              </p:cNvPr>
              <p:cNvSpPr/>
              <p:nvPr/>
            </p:nvSpPr>
            <p:spPr>
              <a:xfrm>
                <a:off x="3928641" y="8008446"/>
                <a:ext cx="432047" cy="353459"/>
              </a:xfrm>
              <a:prstGeom prst="rect">
                <a:avLst/>
              </a:prstGeom>
            </p:spPr>
            <p:txBody>
              <a:bodyPr wrap="square" lIns="36000" tIns="36000" rIns="36000" bIns="18000" anchor="ctr">
                <a:spAutoFit/>
              </a:bodyPr>
              <a:lstStyle/>
              <a:p>
                <a:pPr algn="ctr"/>
                <a:endParaRPr lang="zh-TW"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a:extLst>
                  <a:ext uri="{FF2B5EF4-FFF2-40B4-BE49-F238E27FC236}">
                    <a16:creationId xmlns:a16="http://schemas.microsoft.com/office/drawing/2014/main" id="{48838FA3-8C34-E143-99D3-9F4CA9CE3174}"/>
                  </a:ext>
                </a:extLst>
              </p:cNvPr>
              <p:cNvSpPr/>
              <p:nvPr/>
            </p:nvSpPr>
            <p:spPr>
              <a:xfrm>
                <a:off x="5126908" y="8207823"/>
                <a:ext cx="432047" cy="353459"/>
              </a:xfrm>
              <a:prstGeom prst="rect">
                <a:avLst/>
              </a:prstGeom>
            </p:spPr>
            <p:txBody>
              <a:bodyPr wrap="square" lIns="36000" tIns="36000" rIns="36000" bIns="18000" anchor="ctr">
                <a:spAutoFit/>
              </a:bodyPr>
              <a:lstStyle/>
              <a:p>
                <a:pPr algn="ctr"/>
                <a:endParaRPr lang="zh-TW"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a:extLst>
                  <a:ext uri="{FF2B5EF4-FFF2-40B4-BE49-F238E27FC236}">
                    <a16:creationId xmlns:a16="http://schemas.microsoft.com/office/drawing/2014/main" id="{74D103E0-2161-4245-9AE1-8C02CD821EAC}"/>
                  </a:ext>
                </a:extLst>
              </p:cNvPr>
              <p:cNvSpPr/>
              <p:nvPr/>
            </p:nvSpPr>
            <p:spPr>
              <a:xfrm>
                <a:off x="4826694" y="7896540"/>
                <a:ext cx="432047" cy="353459"/>
              </a:xfrm>
              <a:prstGeom prst="rect">
                <a:avLst/>
              </a:prstGeom>
            </p:spPr>
            <p:txBody>
              <a:bodyPr wrap="square" lIns="36000" tIns="36000" rIns="36000" bIns="18000" anchor="ctr">
                <a:spAutoFit/>
              </a:bodyPr>
              <a:lstStyle/>
              <a:p>
                <a:pPr algn="ctr"/>
                <a:endParaRPr lang="zh-TW"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a:extLst>
                  <a:ext uri="{FF2B5EF4-FFF2-40B4-BE49-F238E27FC236}">
                    <a16:creationId xmlns:a16="http://schemas.microsoft.com/office/drawing/2014/main" id="{AA6E5D47-1089-8C40-A06D-CA89AD54D57E}"/>
                  </a:ext>
                </a:extLst>
              </p:cNvPr>
              <p:cNvSpPr/>
              <p:nvPr/>
            </p:nvSpPr>
            <p:spPr>
              <a:xfrm>
                <a:off x="4302895" y="8159656"/>
                <a:ext cx="432047" cy="353459"/>
              </a:xfrm>
              <a:prstGeom prst="rect">
                <a:avLst/>
              </a:prstGeom>
            </p:spPr>
            <p:txBody>
              <a:bodyPr wrap="square" lIns="36000" tIns="36000" rIns="36000" bIns="18000" anchor="ctr">
                <a:spAutoFit/>
              </a:bodyPr>
              <a:lstStyle/>
              <a:p>
                <a:pPr algn="ctr"/>
                <a:endParaRPr lang="zh-TW"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正方形/長方形 28">
                <a:extLst>
                  <a:ext uri="{FF2B5EF4-FFF2-40B4-BE49-F238E27FC236}">
                    <a16:creationId xmlns:a16="http://schemas.microsoft.com/office/drawing/2014/main" id="{9CC5E10B-8915-4C47-BC0F-DF40A1B8929D}"/>
                  </a:ext>
                </a:extLst>
              </p:cNvPr>
              <p:cNvSpPr/>
              <p:nvPr/>
            </p:nvSpPr>
            <p:spPr>
              <a:xfrm>
                <a:off x="4836219" y="8646749"/>
                <a:ext cx="432047" cy="353459"/>
              </a:xfrm>
              <a:prstGeom prst="rect">
                <a:avLst/>
              </a:prstGeom>
            </p:spPr>
            <p:txBody>
              <a:bodyPr wrap="square" lIns="36000" tIns="36000" rIns="36000" bIns="18000" anchor="ctr">
                <a:spAutoFit/>
              </a:bodyPr>
              <a:lstStyle/>
              <a:p>
                <a:pPr algn="ctr"/>
                <a:endParaRPr lang="zh-TW"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正方形/長方形 29">
                <a:extLst>
                  <a:ext uri="{FF2B5EF4-FFF2-40B4-BE49-F238E27FC236}">
                    <a16:creationId xmlns:a16="http://schemas.microsoft.com/office/drawing/2014/main" id="{B0CC3FD0-0144-914D-B6A0-33F95BD58647}"/>
                  </a:ext>
                </a:extLst>
              </p:cNvPr>
              <p:cNvSpPr/>
              <p:nvPr/>
            </p:nvSpPr>
            <p:spPr>
              <a:xfrm>
                <a:off x="4371727" y="8597039"/>
                <a:ext cx="432047" cy="353459"/>
              </a:xfrm>
              <a:prstGeom prst="rect">
                <a:avLst/>
              </a:prstGeom>
            </p:spPr>
            <p:txBody>
              <a:bodyPr wrap="square" lIns="36000" tIns="36000" rIns="36000" bIns="18000" anchor="ctr">
                <a:spAutoFit/>
              </a:bodyPr>
              <a:lstStyle/>
              <a:p>
                <a:pPr algn="ctr"/>
                <a:endParaRPr lang="zh-TW"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正方形/長方形 30">
                <a:extLst>
                  <a:ext uri="{FF2B5EF4-FFF2-40B4-BE49-F238E27FC236}">
                    <a16:creationId xmlns:a16="http://schemas.microsoft.com/office/drawing/2014/main" id="{B2B193B0-3E69-B245-A0BE-0A8F26B8F10F}"/>
                  </a:ext>
                </a:extLst>
              </p:cNvPr>
              <p:cNvSpPr/>
              <p:nvPr/>
            </p:nvSpPr>
            <p:spPr>
              <a:xfrm>
                <a:off x="3995317" y="8992426"/>
                <a:ext cx="432047" cy="353459"/>
              </a:xfrm>
              <a:prstGeom prst="rect">
                <a:avLst/>
              </a:prstGeom>
            </p:spPr>
            <p:txBody>
              <a:bodyPr wrap="square" lIns="36000" tIns="36000" rIns="36000" bIns="18000" anchor="ctr">
                <a:spAutoFit/>
              </a:bodyPr>
              <a:lstStyle/>
              <a:p>
                <a:pPr algn="ctr"/>
                <a:endParaRPr lang="zh-TW"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正方形/長方形 31">
                <a:extLst>
                  <a:ext uri="{FF2B5EF4-FFF2-40B4-BE49-F238E27FC236}">
                    <a16:creationId xmlns:a16="http://schemas.microsoft.com/office/drawing/2014/main" id="{65A42482-1AF7-5242-9970-EDA4B7730C1E}"/>
                  </a:ext>
                </a:extLst>
              </p:cNvPr>
              <p:cNvSpPr/>
              <p:nvPr/>
            </p:nvSpPr>
            <p:spPr>
              <a:xfrm>
                <a:off x="3792487" y="8482094"/>
                <a:ext cx="432047" cy="353459"/>
              </a:xfrm>
              <a:prstGeom prst="rect">
                <a:avLst/>
              </a:prstGeom>
            </p:spPr>
            <p:txBody>
              <a:bodyPr wrap="square" lIns="36000" tIns="36000" rIns="36000" bIns="18000" anchor="ctr">
                <a:spAutoFit/>
              </a:bodyPr>
              <a:lstStyle/>
              <a:p>
                <a:pPr algn="ctr"/>
                <a:endParaRPr lang="zh-TW"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正方形/長方形 32">
                <a:extLst>
                  <a:ext uri="{FF2B5EF4-FFF2-40B4-BE49-F238E27FC236}">
                    <a16:creationId xmlns:a16="http://schemas.microsoft.com/office/drawing/2014/main" id="{97B652D7-7085-FE4D-A3DE-56298E5B4C67}"/>
                  </a:ext>
                </a:extLst>
              </p:cNvPr>
              <p:cNvSpPr/>
              <p:nvPr/>
            </p:nvSpPr>
            <p:spPr>
              <a:xfrm>
                <a:off x="3490517" y="8482094"/>
                <a:ext cx="432047" cy="353459"/>
              </a:xfrm>
              <a:prstGeom prst="rect">
                <a:avLst/>
              </a:prstGeom>
            </p:spPr>
            <p:txBody>
              <a:bodyPr wrap="square" lIns="36000" tIns="36000" rIns="36000" bIns="18000" anchor="ctr">
                <a:spAutoFit/>
              </a:bodyPr>
              <a:lstStyle/>
              <a:p>
                <a:pPr algn="ctr"/>
                <a:endParaRPr lang="zh-TW"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a:extLst>
                  <a:ext uri="{FF2B5EF4-FFF2-40B4-BE49-F238E27FC236}">
                    <a16:creationId xmlns:a16="http://schemas.microsoft.com/office/drawing/2014/main" id="{82CF0342-581A-BA4E-9F1A-EEE815A51C09}"/>
                  </a:ext>
                </a:extLst>
              </p:cNvPr>
              <p:cNvSpPr/>
              <p:nvPr/>
            </p:nvSpPr>
            <p:spPr>
              <a:xfrm>
                <a:off x="3414167" y="8888730"/>
                <a:ext cx="432047" cy="353459"/>
              </a:xfrm>
              <a:prstGeom prst="rect">
                <a:avLst/>
              </a:prstGeom>
            </p:spPr>
            <p:txBody>
              <a:bodyPr wrap="square" lIns="36000" tIns="36000" rIns="36000" bIns="18000" anchor="ctr">
                <a:spAutoFit/>
              </a:bodyPr>
              <a:lstStyle/>
              <a:p>
                <a:pPr algn="ctr"/>
                <a:endParaRPr lang="zh-TW"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正方形/長方形 34">
                <a:extLst>
                  <a:ext uri="{FF2B5EF4-FFF2-40B4-BE49-F238E27FC236}">
                    <a16:creationId xmlns:a16="http://schemas.microsoft.com/office/drawing/2014/main" id="{DFE9C639-76CC-4448-9B3E-912779B7CEC6}"/>
                  </a:ext>
                </a:extLst>
              </p:cNvPr>
              <p:cNvSpPr/>
              <p:nvPr/>
            </p:nvSpPr>
            <p:spPr>
              <a:xfrm>
                <a:off x="3097807" y="8562934"/>
                <a:ext cx="432047" cy="353459"/>
              </a:xfrm>
              <a:prstGeom prst="rect">
                <a:avLst/>
              </a:prstGeom>
            </p:spPr>
            <p:txBody>
              <a:bodyPr wrap="square" lIns="36000" tIns="36000" rIns="36000" bIns="18000" anchor="ctr">
                <a:spAutoFit/>
              </a:bodyPr>
              <a:lstStyle/>
              <a:p>
                <a:pPr algn="ctr"/>
                <a:endParaRPr lang="zh-TW"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正方形/長方形 35">
                <a:extLst>
                  <a:ext uri="{FF2B5EF4-FFF2-40B4-BE49-F238E27FC236}">
                    <a16:creationId xmlns:a16="http://schemas.microsoft.com/office/drawing/2014/main" id="{6BEA643D-9DDB-A34F-89AB-655107689F61}"/>
                  </a:ext>
                </a:extLst>
              </p:cNvPr>
              <p:cNvSpPr/>
              <p:nvPr/>
            </p:nvSpPr>
            <p:spPr>
              <a:xfrm>
                <a:off x="3679603" y="9059788"/>
                <a:ext cx="432047" cy="353459"/>
              </a:xfrm>
              <a:prstGeom prst="rect">
                <a:avLst/>
              </a:prstGeom>
            </p:spPr>
            <p:txBody>
              <a:bodyPr wrap="square" lIns="36000" tIns="36000" rIns="36000" bIns="18000" anchor="ctr">
                <a:spAutoFit/>
              </a:bodyPr>
              <a:lstStyle/>
              <a:p>
                <a:pPr algn="ctr"/>
                <a:endParaRPr lang="zh-TW"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正方形/長方形 36">
                <a:extLst>
                  <a:ext uri="{FF2B5EF4-FFF2-40B4-BE49-F238E27FC236}">
                    <a16:creationId xmlns:a16="http://schemas.microsoft.com/office/drawing/2014/main" id="{4D74E2CC-9419-1546-A2B3-45FD8AC4EF55}"/>
                  </a:ext>
                </a:extLst>
              </p:cNvPr>
              <p:cNvSpPr/>
              <p:nvPr/>
            </p:nvSpPr>
            <p:spPr>
              <a:xfrm>
                <a:off x="3411613" y="9441842"/>
                <a:ext cx="540001" cy="353459"/>
              </a:xfrm>
              <a:prstGeom prst="rect">
                <a:avLst/>
              </a:prstGeom>
            </p:spPr>
            <p:txBody>
              <a:bodyPr wrap="square" lIns="36000" tIns="36000" rIns="36000" bIns="18000" anchor="ctr">
                <a:spAutoFit/>
              </a:bodyPr>
              <a:lstStyle/>
              <a:p>
                <a:pPr algn="ctr"/>
                <a:endParaRPr lang="zh-TW"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正方形/長方形 37">
                <a:extLst>
                  <a:ext uri="{FF2B5EF4-FFF2-40B4-BE49-F238E27FC236}">
                    <a16:creationId xmlns:a16="http://schemas.microsoft.com/office/drawing/2014/main" id="{B4E3BCEA-87DE-B447-A461-801E4D40FE03}"/>
                  </a:ext>
                </a:extLst>
              </p:cNvPr>
              <p:cNvSpPr/>
              <p:nvPr/>
            </p:nvSpPr>
            <p:spPr>
              <a:xfrm>
                <a:off x="2604741" y="8335884"/>
                <a:ext cx="432047" cy="353459"/>
              </a:xfrm>
              <a:prstGeom prst="rect">
                <a:avLst/>
              </a:prstGeom>
            </p:spPr>
            <p:txBody>
              <a:bodyPr wrap="square" lIns="36000" tIns="36000" rIns="36000" bIns="18000" anchor="ctr">
                <a:spAutoFit/>
              </a:bodyPr>
              <a:lstStyle/>
              <a:p>
                <a:pPr algn="ctr"/>
                <a:endParaRPr lang="zh-TW"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正方形/長方形 38">
                <a:extLst>
                  <a:ext uri="{FF2B5EF4-FFF2-40B4-BE49-F238E27FC236}">
                    <a16:creationId xmlns:a16="http://schemas.microsoft.com/office/drawing/2014/main" id="{92B021BE-797D-9D4B-81BD-D87211AA8848}"/>
                  </a:ext>
                </a:extLst>
              </p:cNvPr>
              <p:cNvSpPr/>
              <p:nvPr/>
            </p:nvSpPr>
            <p:spPr>
              <a:xfrm>
                <a:off x="1800572" y="8566906"/>
                <a:ext cx="432047" cy="353459"/>
              </a:xfrm>
              <a:prstGeom prst="rect">
                <a:avLst/>
              </a:prstGeom>
            </p:spPr>
            <p:txBody>
              <a:bodyPr wrap="square" lIns="36000" tIns="36000" rIns="36000" bIns="18000" anchor="ctr">
                <a:spAutoFit/>
              </a:bodyPr>
              <a:lstStyle/>
              <a:p>
                <a:pPr algn="ctr"/>
                <a:endParaRPr lang="zh-TW"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正方形/長方形 39">
                <a:extLst>
                  <a:ext uri="{FF2B5EF4-FFF2-40B4-BE49-F238E27FC236}">
                    <a16:creationId xmlns:a16="http://schemas.microsoft.com/office/drawing/2014/main" id="{B9FF0969-F796-D74C-A341-16A5F4C2DC44}"/>
                  </a:ext>
                </a:extLst>
              </p:cNvPr>
              <p:cNvSpPr/>
              <p:nvPr/>
            </p:nvSpPr>
            <p:spPr>
              <a:xfrm>
                <a:off x="2578150" y="8687974"/>
                <a:ext cx="432047" cy="353459"/>
              </a:xfrm>
              <a:prstGeom prst="rect">
                <a:avLst/>
              </a:prstGeom>
            </p:spPr>
            <p:txBody>
              <a:bodyPr wrap="square" lIns="36000" tIns="36000" rIns="36000" bIns="18000" anchor="ctr">
                <a:spAutoFit/>
              </a:bodyPr>
              <a:lstStyle/>
              <a:p>
                <a:pPr algn="ctr"/>
                <a:endParaRPr lang="zh-TW"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正方形/長方形 41">
                <a:extLst>
                  <a:ext uri="{FF2B5EF4-FFF2-40B4-BE49-F238E27FC236}">
                    <a16:creationId xmlns:a16="http://schemas.microsoft.com/office/drawing/2014/main" id="{0E7CC902-AB11-9C4F-B29E-F9E21CF121EA}"/>
                  </a:ext>
                </a:extLst>
              </p:cNvPr>
              <p:cNvSpPr/>
              <p:nvPr/>
            </p:nvSpPr>
            <p:spPr>
              <a:xfrm>
                <a:off x="1406700" y="9145475"/>
                <a:ext cx="432047" cy="353459"/>
              </a:xfrm>
              <a:prstGeom prst="rect">
                <a:avLst/>
              </a:prstGeom>
            </p:spPr>
            <p:txBody>
              <a:bodyPr wrap="square" lIns="36000" tIns="36000" rIns="36000" bIns="18000" anchor="ctr">
                <a:spAutoFit/>
              </a:bodyPr>
              <a:lstStyle/>
              <a:p>
                <a:pPr algn="ctr"/>
                <a:endParaRPr lang="zh-TW"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正方形/長方形 43">
                <a:extLst>
                  <a:ext uri="{FF2B5EF4-FFF2-40B4-BE49-F238E27FC236}">
                    <a16:creationId xmlns:a16="http://schemas.microsoft.com/office/drawing/2014/main" id="{26CB3D00-19EB-2548-B5FB-B6B1F119362A}"/>
                  </a:ext>
                </a:extLst>
              </p:cNvPr>
              <p:cNvSpPr/>
              <p:nvPr/>
            </p:nvSpPr>
            <p:spPr>
              <a:xfrm>
                <a:off x="2623791" y="9119372"/>
                <a:ext cx="432047" cy="353459"/>
              </a:xfrm>
              <a:prstGeom prst="rect">
                <a:avLst/>
              </a:prstGeom>
            </p:spPr>
            <p:txBody>
              <a:bodyPr wrap="square" lIns="36000" tIns="36000" rIns="36000" bIns="18000" anchor="ctr">
                <a:spAutoFit/>
              </a:bodyPr>
              <a:lstStyle/>
              <a:p>
                <a:pPr algn="ctr"/>
                <a:endParaRPr lang="zh-TW"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正方形/長方形 44">
                <a:extLst>
                  <a:ext uri="{FF2B5EF4-FFF2-40B4-BE49-F238E27FC236}">
                    <a16:creationId xmlns:a16="http://schemas.microsoft.com/office/drawing/2014/main" id="{F0816AC4-B508-B648-AADE-2F7490A8460D}"/>
                  </a:ext>
                </a:extLst>
              </p:cNvPr>
              <p:cNvSpPr/>
              <p:nvPr/>
            </p:nvSpPr>
            <p:spPr>
              <a:xfrm>
                <a:off x="2044750" y="9452597"/>
                <a:ext cx="432047" cy="353459"/>
              </a:xfrm>
              <a:prstGeom prst="rect">
                <a:avLst/>
              </a:prstGeom>
            </p:spPr>
            <p:txBody>
              <a:bodyPr wrap="square" lIns="36000" tIns="36000" rIns="36000" bIns="18000" anchor="ctr">
                <a:spAutoFit/>
              </a:bodyPr>
              <a:lstStyle/>
              <a:p>
                <a:pPr algn="ctr"/>
                <a:endParaRPr lang="zh-TW"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正方形/長方形 45">
                <a:extLst>
                  <a:ext uri="{FF2B5EF4-FFF2-40B4-BE49-F238E27FC236}">
                    <a16:creationId xmlns:a16="http://schemas.microsoft.com/office/drawing/2014/main" id="{027A32EA-469C-A04E-B202-6BABA016D8AC}"/>
                  </a:ext>
                </a:extLst>
              </p:cNvPr>
              <p:cNvSpPr/>
              <p:nvPr/>
            </p:nvSpPr>
            <p:spPr>
              <a:xfrm>
                <a:off x="2368204" y="9507837"/>
                <a:ext cx="432047" cy="353459"/>
              </a:xfrm>
              <a:prstGeom prst="rect">
                <a:avLst/>
              </a:prstGeom>
            </p:spPr>
            <p:txBody>
              <a:bodyPr wrap="square" lIns="36000" tIns="36000" rIns="36000" bIns="18000" anchor="ctr">
                <a:spAutoFit/>
              </a:bodyPr>
              <a:lstStyle/>
              <a:p>
                <a:pPr algn="ctr"/>
                <a:endParaRPr lang="zh-TW"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正方形/長方形 46">
                <a:extLst>
                  <a:ext uri="{FF2B5EF4-FFF2-40B4-BE49-F238E27FC236}">
                    <a16:creationId xmlns:a16="http://schemas.microsoft.com/office/drawing/2014/main" id="{7E4D8375-BF50-1D4E-8C8F-9014111E181F}"/>
                  </a:ext>
                </a:extLst>
              </p:cNvPr>
              <p:cNvSpPr/>
              <p:nvPr/>
            </p:nvSpPr>
            <p:spPr>
              <a:xfrm>
                <a:off x="912167" y="9538359"/>
                <a:ext cx="432047" cy="353459"/>
              </a:xfrm>
              <a:prstGeom prst="rect">
                <a:avLst/>
              </a:prstGeom>
            </p:spPr>
            <p:txBody>
              <a:bodyPr wrap="square" lIns="36000" tIns="36000" rIns="36000" bIns="18000" anchor="ctr">
                <a:spAutoFit/>
              </a:bodyPr>
              <a:lstStyle/>
              <a:p>
                <a:pPr algn="ctr"/>
                <a:endParaRPr lang="zh-TW"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正方形/長方形 47">
                <a:extLst>
                  <a:ext uri="{FF2B5EF4-FFF2-40B4-BE49-F238E27FC236}">
                    <a16:creationId xmlns:a16="http://schemas.microsoft.com/office/drawing/2014/main" id="{901894D2-417A-5F45-A355-0035ED54DAEC}"/>
                  </a:ext>
                </a:extLst>
              </p:cNvPr>
              <p:cNvSpPr/>
              <p:nvPr/>
            </p:nvSpPr>
            <p:spPr>
              <a:xfrm>
                <a:off x="620962" y="9711312"/>
                <a:ext cx="432047" cy="353459"/>
              </a:xfrm>
              <a:prstGeom prst="rect">
                <a:avLst/>
              </a:prstGeom>
            </p:spPr>
            <p:txBody>
              <a:bodyPr wrap="square" lIns="36000" tIns="36000" rIns="36000" bIns="18000" anchor="ctr">
                <a:spAutoFit/>
              </a:bodyPr>
              <a:lstStyle/>
              <a:p>
                <a:pPr algn="ctr"/>
                <a:endParaRPr lang="zh-TW"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正方形/長方形 48">
                <a:extLst>
                  <a:ext uri="{FF2B5EF4-FFF2-40B4-BE49-F238E27FC236}">
                    <a16:creationId xmlns:a16="http://schemas.microsoft.com/office/drawing/2014/main" id="{A50778B6-2013-814B-91ED-14CBE34446A6}"/>
                  </a:ext>
                </a:extLst>
              </p:cNvPr>
              <p:cNvSpPr/>
              <p:nvPr/>
            </p:nvSpPr>
            <p:spPr>
              <a:xfrm>
                <a:off x="480120" y="10073612"/>
                <a:ext cx="432047" cy="353459"/>
              </a:xfrm>
              <a:prstGeom prst="rect">
                <a:avLst/>
              </a:prstGeom>
            </p:spPr>
            <p:txBody>
              <a:bodyPr wrap="square" lIns="36000" tIns="36000" rIns="36000" bIns="18000" anchor="ctr">
                <a:spAutoFit/>
              </a:bodyPr>
              <a:lstStyle/>
              <a:p>
                <a:pPr algn="ctr"/>
                <a:endParaRPr lang="zh-TW"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正方形/長方形 49">
                <a:extLst>
                  <a:ext uri="{FF2B5EF4-FFF2-40B4-BE49-F238E27FC236}">
                    <a16:creationId xmlns:a16="http://schemas.microsoft.com/office/drawing/2014/main" id="{32295AA3-E484-CE48-B71A-59B89462B2E2}"/>
                  </a:ext>
                </a:extLst>
              </p:cNvPr>
              <p:cNvSpPr/>
              <p:nvPr/>
            </p:nvSpPr>
            <p:spPr>
              <a:xfrm>
                <a:off x="1023823" y="10087226"/>
                <a:ext cx="432047" cy="353459"/>
              </a:xfrm>
              <a:prstGeom prst="rect">
                <a:avLst/>
              </a:prstGeom>
            </p:spPr>
            <p:txBody>
              <a:bodyPr wrap="square" lIns="36000" tIns="36000" rIns="36000" bIns="18000" anchor="ctr">
                <a:spAutoFit/>
              </a:bodyPr>
              <a:lstStyle/>
              <a:p>
                <a:pPr algn="ctr"/>
                <a:endParaRPr lang="zh-TW"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正方形/長方形 50">
                <a:extLst>
                  <a:ext uri="{FF2B5EF4-FFF2-40B4-BE49-F238E27FC236}">
                    <a16:creationId xmlns:a16="http://schemas.microsoft.com/office/drawing/2014/main" id="{25307992-30DF-1D4F-B26A-656080F23659}"/>
                  </a:ext>
                </a:extLst>
              </p:cNvPr>
              <p:cNvSpPr/>
              <p:nvPr/>
            </p:nvSpPr>
            <p:spPr>
              <a:xfrm>
                <a:off x="1350567" y="9836104"/>
                <a:ext cx="432047" cy="353459"/>
              </a:xfrm>
              <a:prstGeom prst="rect">
                <a:avLst/>
              </a:prstGeom>
            </p:spPr>
            <p:txBody>
              <a:bodyPr wrap="square" lIns="36000" tIns="36000" rIns="36000" bIns="18000" anchor="ctr">
                <a:spAutoFit/>
              </a:bodyPr>
              <a:lstStyle/>
              <a:p>
                <a:pPr algn="ctr"/>
                <a:endParaRPr lang="zh-TW"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正方形/長方形 52">
                <a:extLst>
                  <a:ext uri="{FF2B5EF4-FFF2-40B4-BE49-F238E27FC236}">
                    <a16:creationId xmlns:a16="http://schemas.microsoft.com/office/drawing/2014/main" id="{0B4FAA91-E81E-6346-BF21-0952369C15FA}"/>
                  </a:ext>
                </a:extLst>
              </p:cNvPr>
              <p:cNvSpPr/>
              <p:nvPr/>
            </p:nvSpPr>
            <p:spPr>
              <a:xfrm>
                <a:off x="705568" y="10616682"/>
                <a:ext cx="576064" cy="353459"/>
              </a:xfrm>
              <a:prstGeom prst="rect">
                <a:avLst/>
              </a:prstGeom>
            </p:spPr>
            <p:txBody>
              <a:bodyPr wrap="square" lIns="36000" tIns="36000" rIns="36000" bIns="18000" anchor="ctr">
                <a:spAutoFit/>
              </a:bodyPr>
              <a:lstStyle/>
              <a:p>
                <a:pPr algn="ctr"/>
                <a:endParaRPr lang="zh-TW"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正方形/長方形 53">
                <a:extLst>
                  <a:ext uri="{FF2B5EF4-FFF2-40B4-BE49-F238E27FC236}">
                    <a16:creationId xmlns:a16="http://schemas.microsoft.com/office/drawing/2014/main" id="{4401535E-98DD-FA47-8474-CC78878049D2}"/>
                  </a:ext>
                </a:extLst>
              </p:cNvPr>
              <p:cNvSpPr/>
              <p:nvPr/>
            </p:nvSpPr>
            <p:spPr>
              <a:xfrm>
                <a:off x="7080943" y="10742419"/>
                <a:ext cx="432047" cy="353459"/>
              </a:xfrm>
              <a:prstGeom prst="rect">
                <a:avLst/>
              </a:prstGeom>
            </p:spPr>
            <p:txBody>
              <a:bodyPr wrap="square" lIns="36000" tIns="36000" rIns="36000" bIns="18000" anchor="ctr">
                <a:spAutoFit/>
              </a:bodyPr>
              <a:lstStyle/>
              <a:p>
                <a:pPr algn="ctr"/>
                <a:endParaRPr lang="ja-JP"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sp>
        <p:nvSpPr>
          <p:cNvPr id="4" name="テキスト ボックス 3">
            <a:extLst>
              <a:ext uri="{FF2B5EF4-FFF2-40B4-BE49-F238E27FC236}">
                <a16:creationId xmlns:a16="http://schemas.microsoft.com/office/drawing/2014/main" id="{33EC7461-A82D-F149-9EA2-6CB8948A5957}"/>
              </a:ext>
            </a:extLst>
          </p:cNvPr>
          <p:cNvSpPr txBox="1"/>
          <p:nvPr/>
        </p:nvSpPr>
        <p:spPr>
          <a:xfrm>
            <a:off x="2114027" y="4140748"/>
            <a:ext cx="2394958" cy="589000"/>
          </a:xfrm>
          <a:prstGeom prst="rect">
            <a:avLst/>
          </a:prstGeom>
          <a:noFill/>
        </p:spPr>
        <p:txBody>
          <a:bodyPr wrap="square" rtlCol="0">
            <a:spAutoFit/>
          </a:bodyPr>
          <a:lstStyle/>
          <a:p>
            <a:r>
              <a:rPr kumimoji="1" lang="en-US" altLang="ja-JP" sz="3200" dirty="0">
                <a:ea typeface="Yu Gothic" panose="020B0400000000000000" pitchFamily="34" charset="-128"/>
              </a:rPr>
              <a:t>Hiroshima</a:t>
            </a:r>
            <a:endParaRPr kumimoji="1" lang="ja-JP" altLang="en-US" sz="3200" dirty="0">
              <a:ea typeface="Yu Gothic" panose="020B0400000000000000" pitchFamily="34" charset="-128"/>
            </a:endParaRPr>
          </a:p>
        </p:txBody>
      </p:sp>
      <p:sp>
        <p:nvSpPr>
          <p:cNvPr id="113" name="テキスト ボックス 112">
            <a:extLst>
              <a:ext uri="{FF2B5EF4-FFF2-40B4-BE49-F238E27FC236}">
                <a16:creationId xmlns:a16="http://schemas.microsoft.com/office/drawing/2014/main" id="{59EFDFC8-3719-EE42-A989-884CDED05547}"/>
              </a:ext>
            </a:extLst>
          </p:cNvPr>
          <p:cNvSpPr txBox="1"/>
          <p:nvPr/>
        </p:nvSpPr>
        <p:spPr>
          <a:xfrm>
            <a:off x="7064195" y="4189799"/>
            <a:ext cx="1375607" cy="400110"/>
          </a:xfrm>
          <a:prstGeom prst="rect">
            <a:avLst/>
          </a:prstGeom>
          <a:noFill/>
        </p:spPr>
        <p:txBody>
          <a:bodyPr wrap="square" rtlCol="0">
            <a:spAutoFit/>
          </a:bodyPr>
          <a:lstStyle/>
          <a:p>
            <a:r>
              <a:rPr kumimoji="1" lang="en-US" altLang="ja-JP" sz="2000" dirty="0"/>
              <a:t>Tokyo</a:t>
            </a:r>
            <a:endParaRPr kumimoji="1" lang="ja-JP" altLang="en-US" sz="2000" dirty="0"/>
          </a:p>
        </p:txBody>
      </p:sp>
    </p:spTree>
    <p:extLst>
      <p:ext uri="{BB962C8B-B14F-4D97-AF65-F5344CB8AC3E}">
        <p14:creationId xmlns:p14="http://schemas.microsoft.com/office/powerpoint/2010/main" val="1716184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1125" y="6364990"/>
            <a:ext cx="4829175" cy="363836"/>
          </a:xfrm>
        </p:spPr>
        <p:txBody>
          <a:bodyPr vert="horz" lIns="91440" tIns="45720" rIns="91440" bIns="45720" rtlCol="0" anchor="ctr">
            <a:normAutofit fontScale="90000"/>
          </a:bodyPr>
          <a:lstStyle/>
          <a:p>
            <a:pPr algn="ctr"/>
            <a:r>
              <a:rPr lang="ja-JP" altLang="en-US" sz="2800">
                <a:solidFill>
                  <a:schemeClr val="tx1">
                    <a:lumMod val="85000"/>
                    <a:lumOff val="15000"/>
                  </a:schemeClr>
                </a:solidFill>
                <a:latin typeface="Tsukushi A Round Gothic Regular" panose="02020400000000000000" pitchFamily="18" charset="-128"/>
                <a:ea typeface="Tsukushi A Round Gothic Regular" panose="02020400000000000000" pitchFamily="18" charset="-128"/>
              </a:rPr>
              <a:t>米軍機から撮影されたきのこ雲</a:t>
            </a:r>
          </a:p>
        </p:txBody>
      </p:sp>
      <p:pic>
        <p:nvPicPr>
          <p:cNvPr id="15363" name="Picture 3" descr="HG27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a:stretch/>
        </p:blipFill>
        <p:spPr>
          <a:xfrm>
            <a:off x="-2383" y="117500"/>
            <a:ext cx="12191980" cy="6857990"/>
          </a:xfrm>
          <a:prstGeom prst="rect">
            <a:avLst/>
          </a:prstGeom>
        </p:spPr>
      </p:pic>
      <p:sp>
        <p:nvSpPr>
          <p:cNvPr id="2" name="テキスト ボックス 1">
            <a:extLst>
              <a:ext uri="{FF2B5EF4-FFF2-40B4-BE49-F238E27FC236}">
                <a16:creationId xmlns:a16="http://schemas.microsoft.com/office/drawing/2014/main" id="{5827272C-C710-1242-A257-B210628E831B}"/>
              </a:ext>
            </a:extLst>
          </p:cNvPr>
          <p:cNvSpPr txBox="1"/>
          <p:nvPr/>
        </p:nvSpPr>
        <p:spPr>
          <a:xfrm>
            <a:off x="438382" y="6432723"/>
            <a:ext cx="2377970" cy="307777"/>
          </a:xfrm>
          <a:prstGeom prst="rect">
            <a:avLst/>
          </a:prstGeom>
          <a:noFill/>
        </p:spPr>
        <p:txBody>
          <a:bodyPr wrap="square" rtlCol="0">
            <a:spAutoFit/>
          </a:bodyPr>
          <a:lstStyle/>
          <a:p>
            <a:r>
              <a:rPr kumimoji="1" lang="ja-JP" altLang="en-US" sz="1400">
                <a:solidFill>
                  <a:schemeClr val="bg1"/>
                </a:solidFill>
              </a:rPr>
              <a:t>提供：広島平和記念資料館</a:t>
            </a:r>
          </a:p>
        </p:txBody>
      </p:sp>
      <p:sp>
        <p:nvSpPr>
          <p:cNvPr id="4" name="テキスト ボックス 3">
            <a:extLst>
              <a:ext uri="{FF2B5EF4-FFF2-40B4-BE49-F238E27FC236}">
                <a16:creationId xmlns:a16="http://schemas.microsoft.com/office/drawing/2014/main" id="{BE9B2825-E33F-9348-B553-DD52B8B2265F}"/>
              </a:ext>
            </a:extLst>
          </p:cNvPr>
          <p:cNvSpPr txBox="1"/>
          <p:nvPr/>
        </p:nvSpPr>
        <p:spPr>
          <a:xfrm>
            <a:off x="752980" y="1843222"/>
            <a:ext cx="5340627" cy="1299971"/>
          </a:xfrm>
          <a:prstGeom prst="rect">
            <a:avLst/>
          </a:prstGeom>
          <a:noFill/>
        </p:spPr>
        <p:txBody>
          <a:bodyPr wrap="square" lIns="91440" tIns="45720" rIns="91440" bIns="45720" rtlCol="0" anchor="t">
            <a:spAutoFit/>
          </a:bodyPr>
          <a:lstStyle/>
          <a:p>
            <a:pPr>
              <a:lnSpc>
                <a:spcPct val="150000"/>
              </a:lnSpc>
            </a:pPr>
            <a:r>
              <a:rPr kumimoji="1" lang="ja-JP" altLang="en-US" dirty="0">
                <a:solidFill>
                  <a:schemeClr val="bg1"/>
                </a:solidFill>
                <a:latin typeface="Yu Gothic"/>
                <a:ea typeface="Yu Gothic"/>
              </a:rPr>
              <a:t>当時広島市内にいた人：推定</a:t>
            </a:r>
            <a:r>
              <a:rPr kumimoji="1" lang="en-US" altLang="ja-JP" dirty="0">
                <a:solidFill>
                  <a:schemeClr val="bg1"/>
                </a:solidFill>
                <a:latin typeface="Yu Gothic"/>
                <a:ea typeface="Yu Gothic"/>
              </a:rPr>
              <a:t>35</a:t>
            </a:r>
            <a:r>
              <a:rPr kumimoji="1" lang="ja-JP" altLang="en-US" dirty="0">
                <a:solidFill>
                  <a:schemeClr val="bg1"/>
                </a:solidFill>
                <a:latin typeface="Yu Gothic"/>
                <a:ea typeface="Yu Gothic"/>
              </a:rPr>
              <a:t>万人</a:t>
            </a:r>
            <a:endParaRPr kumimoji="1" lang="en-US" altLang="ja-JP" dirty="0">
              <a:solidFill>
                <a:schemeClr val="bg1"/>
              </a:solidFill>
              <a:latin typeface="Yu Gothic"/>
              <a:ea typeface="Yu Gothic"/>
            </a:endParaRPr>
          </a:p>
          <a:p>
            <a:pPr>
              <a:lnSpc>
                <a:spcPct val="150000"/>
              </a:lnSpc>
            </a:pPr>
            <a:r>
              <a:rPr kumimoji="1" lang="en-US" altLang="ja-JP" dirty="0">
                <a:solidFill>
                  <a:schemeClr val="bg1"/>
                </a:solidFill>
                <a:latin typeface="Yu Gothic" panose="020B0400000000000000" pitchFamily="34" charset="-128"/>
                <a:ea typeface="Yu Gothic" panose="020B0400000000000000" pitchFamily="34" charset="-128"/>
              </a:rPr>
              <a:t>1945</a:t>
            </a:r>
            <a:r>
              <a:rPr kumimoji="1" lang="ja-JP" altLang="en-US" dirty="0">
                <a:solidFill>
                  <a:schemeClr val="bg1"/>
                </a:solidFill>
                <a:latin typeface="Yu Gothic" panose="020B0400000000000000" pitchFamily="34" charset="-128"/>
                <a:ea typeface="Yu Gothic" panose="020B0400000000000000" pitchFamily="34" charset="-128"/>
              </a:rPr>
              <a:t>年末までに推定</a:t>
            </a:r>
            <a:r>
              <a:rPr kumimoji="1" lang="en-US" altLang="ja-JP" dirty="0">
                <a:solidFill>
                  <a:schemeClr val="bg1"/>
                </a:solidFill>
                <a:latin typeface="Yu Gothic" panose="020B0400000000000000" pitchFamily="34" charset="-128"/>
                <a:ea typeface="Yu Gothic" panose="020B0400000000000000" pitchFamily="34" charset="-128"/>
              </a:rPr>
              <a:t>14</a:t>
            </a:r>
            <a:r>
              <a:rPr kumimoji="1" lang="ja-JP" altLang="en-US" dirty="0">
                <a:solidFill>
                  <a:schemeClr val="bg1"/>
                </a:solidFill>
                <a:latin typeface="Yu Gothic" panose="020B0400000000000000" pitchFamily="34" charset="-128"/>
                <a:ea typeface="Yu Gothic" panose="020B0400000000000000" pitchFamily="34" charset="-128"/>
              </a:rPr>
              <a:t>万人</a:t>
            </a:r>
            <a:r>
              <a:rPr kumimoji="1" lang="en-US" altLang="ja-JP" dirty="0">
                <a:solidFill>
                  <a:schemeClr val="bg1"/>
                </a:solidFill>
                <a:latin typeface="Yu Gothic" panose="020B0400000000000000" pitchFamily="34" charset="-128"/>
                <a:ea typeface="Yu Gothic" panose="020B0400000000000000" pitchFamily="34" charset="-128"/>
              </a:rPr>
              <a:t>(±1</a:t>
            </a:r>
            <a:r>
              <a:rPr kumimoji="1" lang="ja-JP" altLang="en-US" dirty="0">
                <a:solidFill>
                  <a:schemeClr val="bg1"/>
                </a:solidFill>
                <a:latin typeface="Yu Gothic" panose="020B0400000000000000" pitchFamily="34" charset="-128"/>
                <a:ea typeface="Yu Gothic" panose="020B0400000000000000" pitchFamily="34" charset="-128"/>
              </a:rPr>
              <a:t>万人</a:t>
            </a:r>
            <a:r>
              <a:rPr kumimoji="1" lang="en-US" altLang="ja-JP" dirty="0">
                <a:solidFill>
                  <a:schemeClr val="bg1"/>
                </a:solidFill>
                <a:latin typeface="Yu Gothic" panose="020B0400000000000000" pitchFamily="34" charset="-128"/>
                <a:ea typeface="Yu Gothic" panose="020B0400000000000000" pitchFamily="34" charset="-128"/>
              </a:rPr>
              <a:t>)</a:t>
            </a:r>
            <a:r>
              <a:rPr kumimoji="1" lang="ja-JP" altLang="en-US" dirty="0">
                <a:solidFill>
                  <a:schemeClr val="bg1"/>
                </a:solidFill>
                <a:latin typeface="Yu Gothic" panose="020B0400000000000000" pitchFamily="34" charset="-128"/>
                <a:ea typeface="Yu Gothic" panose="020B0400000000000000" pitchFamily="34" charset="-128"/>
              </a:rPr>
              <a:t>が死亡</a:t>
            </a:r>
            <a:endParaRPr kumimoji="1" lang="en-US" altLang="ja-JP" dirty="0">
              <a:solidFill>
                <a:schemeClr val="bg1"/>
              </a:solidFill>
              <a:latin typeface="Yu Gothic" panose="020B0400000000000000" pitchFamily="34" charset="-128"/>
              <a:ea typeface="Yu Gothic" panose="020B0400000000000000" pitchFamily="34" charset="-128"/>
            </a:endParaRPr>
          </a:p>
          <a:p>
            <a:pPr>
              <a:lnSpc>
                <a:spcPct val="150000"/>
              </a:lnSpc>
            </a:pPr>
            <a:r>
              <a:rPr kumimoji="1" lang="ja-JP" altLang="en-US" dirty="0">
                <a:solidFill>
                  <a:schemeClr val="bg1"/>
                </a:solidFill>
                <a:latin typeface="Yu Gothic" panose="020B0400000000000000" pitchFamily="34" charset="-128"/>
                <a:ea typeface="Yu Gothic" panose="020B0400000000000000" pitchFamily="34" charset="-128"/>
              </a:rPr>
              <a:t>爆心地から半径</a:t>
            </a:r>
            <a:r>
              <a:rPr kumimoji="1" lang="en-US" altLang="ja-JP" dirty="0">
                <a:solidFill>
                  <a:schemeClr val="bg1"/>
                </a:solidFill>
                <a:latin typeface="Yu Gothic" panose="020B0400000000000000" pitchFamily="34" charset="-128"/>
                <a:ea typeface="Yu Gothic" panose="020B0400000000000000" pitchFamily="34" charset="-128"/>
              </a:rPr>
              <a:t>2km</a:t>
            </a:r>
            <a:r>
              <a:rPr kumimoji="1" lang="ja-JP" altLang="en-US" dirty="0">
                <a:solidFill>
                  <a:schemeClr val="bg1"/>
                </a:solidFill>
                <a:latin typeface="Yu Gothic" panose="020B0400000000000000" pitchFamily="34" charset="-128"/>
                <a:ea typeface="Yu Gothic" panose="020B0400000000000000" pitchFamily="34" charset="-128"/>
              </a:rPr>
              <a:t>以内の建物が全壊・全焼</a:t>
            </a:r>
            <a:endParaRPr kumimoji="1" lang="en-US" altLang="ja-JP" dirty="0">
              <a:solidFill>
                <a:schemeClr val="bg1"/>
              </a:solidFill>
              <a:latin typeface="Yu Gothic" panose="020B0400000000000000" pitchFamily="34" charset="-128"/>
              <a:ea typeface="Yu Gothic" panose="020B0400000000000000" pitchFamily="34" charset="-128"/>
            </a:endParaRPr>
          </a:p>
        </p:txBody>
      </p:sp>
      <p:sp>
        <p:nvSpPr>
          <p:cNvPr id="5" name="テキスト ボックス 4">
            <a:extLst>
              <a:ext uri="{FF2B5EF4-FFF2-40B4-BE49-F238E27FC236}">
                <a16:creationId xmlns:a16="http://schemas.microsoft.com/office/drawing/2014/main" id="{31020550-5E45-43E8-A2ED-27F0723817B9}"/>
              </a:ext>
            </a:extLst>
          </p:cNvPr>
          <p:cNvSpPr txBox="1"/>
          <p:nvPr/>
        </p:nvSpPr>
        <p:spPr>
          <a:xfrm>
            <a:off x="872067" y="713317"/>
            <a:ext cx="347345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a:solidFill>
                  <a:srgbClr val="FFFFFF"/>
                </a:solidFill>
                <a:ea typeface="+mn-lt"/>
                <a:cs typeface="+mn-lt"/>
              </a:rPr>
              <a:t>1945</a:t>
            </a:r>
            <a:r>
              <a:rPr lang="ja-JP">
                <a:solidFill>
                  <a:srgbClr val="FFFFFF"/>
                </a:solidFill>
                <a:ea typeface="+mn-lt"/>
                <a:cs typeface="+mn-lt"/>
              </a:rPr>
              <a:t>年</a:t>
            </a:r>
            <a:r>
              <a:rPr lang="en-US" altLang="ja-JP">
                <a:solidFill>
                  <a:srgbClr val="FFFFFF"/>
                </a:solidFill>
                <a:ea typeface="+mn-lt"/>
                <a:cs typeface="+mn-lt"/>
              </a:rPr>
              <a:t>8</a:t>
            </a:r>
            <a:r>
              <a:rPr lang="ja-JP">
                <a:solidFill>
                  <a:srgbClr val="FFFFFF"/>
                </a:solidFill>
                <a:ea typeface="+mn-lt"/>
                <a:cs typeface="+mn-lt"/>
              </a:rPr>
              <a:t>月</a:t>
            </a:r>
            <a:r>
              <a:rPr lang="en-US" altLang="ja-JP">
                <a:solidFill>
                  <a:srgbClr val="FFFFFF"/>
                </a:solidFill>
                <a:ea typeface="+mn-lt"/>
                <a:cs typeface="+mn-lt"/>
              </a:rPr>
              <a:t>6</a:t>
            </a:r>
            <a:r>
              <a:rPr lang="ja-JP">
                <a:solidFill>
                  <a:srgbClr val="FFFFFF"/>
                </a:solidFill>
                <a:ea typeface="+mn-lt"/>
                <a:cs typeface="+mn-lt"/>
              </a:rPr>
              <a:t>日</a:t>
            </a:r>
            <a:r>
              <a:rPr lang="en-US" altLang="ja-JP">
                <a:solidFill>
                  <a:srgbClr val="FFFFFF"/>
                </a:solidFill>
                <a:ea typeface="+mn-lt"/>
                <a:cs typeface="+mn-lt"/>
              </a:rPr>
              <a:t> </a:t>
            </a:r>
            <a:r>
              <a:rPr lang="ja-JP">
                <a:solidFill>
                  <a:srgbClr val="FFFFFF"/>
                </a:solidFill>
                <a:ea typeface="+mn-lt"/>
                <a:cs typeface="+mn-lt"/>
              </a:rPr>
              <a:t>午前</a:t>
            </a:r>
            <a:r>
              <a:rPr lang="en-US" altLang="ja-JP">
                <a:solidFill>
                  <a:srgbClr val="FFFFFF"/>
                </a:solidFill>
                <a:ea typeface="+mn-lt"/>
                <a:cs typeface="+mn-lt"/>
              </a:rPr>
              <a:t>8</a:t>
            </a:r>
            <a:r>
              <a:rPr lang="ja-JP">
                <a:solidFill>
                  <a:srgbClr val="FFFFFF"/>
                </a:solidFill>
                <a:ea typeface="+mn-lt"/>
                <a:cs typeface="+mn-lt"/>
              </a:rPr>
              <a:t>時</a:t>
            </a:r>
            <a:r>
              <a:rPr lang="en-US" altLang="ja-JP">
                <a:solidFill>
                  <a:srgbClr val="FFFFFF"/>
                </a:solidFill>
                <a:ea typeface="+mn-lt"/>
                <a:cs typeface="+mn-lt"/>
              </a:rPr>
              <a:t>15</a:t>
            </a:r>
            <a:r>
              <a:rPr lang="ja-JP">
                <a:solidFill>
                  <a:srgbClr val="FFFFFF"/>
                </a:solidFill>
                <a:ea typeface="+mn-lt"/>
                <a:cs typeface="+mn-lt"/>
              </a:rPr>
              <a:t>分</a:t>
            </a:r>
            <a:endParaRPr lang="en-US" altLang="ja-JP">
              <a:solidFill>
                <a:srgbClr val="FFFFFF"/>
              </a:solidFill>
              <a:ea typeface="+mn-lt"/>
              <a:cs typeface="+mn-lt"/>
            </a:endParaRPr>
          </a:p>
          <a:p>
            <a:r>
              <a:rPr lang="ja-JP">
                <a:solidFill>
                  <a:srgbClr val="FFFFFF"/>
                </a:solidFill>
                <a:ea typeface="+mn-lt"/>
                <a:cs typeface="+mn-lt"/>
              </a:rPr>
              <a:t>広島市への原爆投下</a:t>
            </a:r>
            <a:endParaRPr lang="en-US" altLang="ja-JP">
              <a:solidFill>
                <a:srgbClr val="FFFFFF"/>
              </a:solidFill>
              <a:ea typeface="+mn-lt"/>
              <a:cs typeface="+mn-lt"/>
            </a:endParaRPr>
          </a:p>
          <a:p>
            <a:pPr algn="l"/>
            <a:endParaRPr lang="ja-JP" altLang="en-US">
              <a:solidFill>
                <a:srgbClr val="FFFFFF"/>
              </a:solidFill>
              <a:ea typeface="游ゴシック"/>
              <a:cs typeface="Calibri"/>
            </a:endParaRPr>
          </a:p>
        </p:txBody>
      </p:sp>
    </p:spTree>
    <p:extLst>
      <p:ext uri="{BB962C8B-B14F-4D97-AF65-F5344CB8AC3E}">
        <p14:creationId xmlns:p14="http://schemas.microsoft.com/office/powerpoint/2010/main" val="2529719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9ECEEE-B182-4049-BDFF-21BB62895CE1}"/>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C5848D1E-04C3-4649-9F42-D58EF1070350}"/>
              </a:ext>
            </a:extLst>
          </p:cNvPr>
          <p:cNvSpPr>
            <a:spLocks noGrp="1"/>
          </p:cNvSpPr>
          <p:nvPr>
            <p:ph idx="1"/>
          </p:nvPr>
        </p:nvSpPr>
        <p:spPr/>
        <p:txBody>
          <a:bodyPr/>
          <a:lstStyle/>
          <a:p>
            <a:endParaRPr kumimoji="1" lang="ja-JP" altLang="en-US"/>
          </a:p>
        </p:txBody>
      </p:sp>
      <p:pic>
        <p:nvPicPr>
          <p:cNvPr id="4" name="コンテンツ プレースホルダー 4" descr="ダイアグラム, マップ&#10;&#10;自動的に生成された説明">
            <a:extLst>
              <a:ext uri="{FF2B5EF4-FFF2-40B4-BE49-F238E27FC236}">
                <a16:creationId xmlns:a16="http://schemas.microsoft.com/office/drawing/2014/main" id="{453A707D-DC7F-4E5D-997D-98AB2F14AF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0"/>
            <a:ext cx="12191980" cy="6857990"/>
          </a:xfrm>
          <a:prstGeom prst="rect">
            <a:avLst/>
          </a:prstGeom>
        </p:spPr>
      </p:pic>
      <p:sp>
        <p:nvSpPr>
          <p:cNvPr id="5" name="テキスト ボックス 4">
            <a:extLst>
              <a:ext uri="{FF2B5EF4-FFF2-40B4-BE49-F238E27FC236}">
                <a16:creationId xmlns:a16="http://schemas.microsoft.com/office/drawing/2014/main" id="{0D7AE9EF-CEB4-40CA-8188-1E3438F89EDC}"/>
              </a:ext>
            </a:extLst>
          </p:cNvPr>
          <p:cNvSpPr txBox="1"/>
          <p:nvPr/>
        </p:nvSpPr>
        <p:spPr>
          <a:xfrm>
            <a:off x="11791870" y="4444613"/>
            <a:ext cx="400110" cy="2413387"/>
          </a:xfrm>
          <a:prstGeom prst="rect">
            <a:avLst/>
          </a:prstGeom>
          <a:noFill/>
        </p:spPr>
        <p:txBody>
          <a:bodyPr vert="eaVert" wrap="square" rtlCol="0">
            <a:spAutoFit/>
          </a:bodyPr>
          <a:lstStyle/>
          <a:p>
            <a:r>
              <a:rPr kumimoji="1" lang="ja-JP" altLang="en-US" sz="1400" b="1" dirty="0">
                <a:solidFill>
                  <a:schemeClr val="bg1"/>
                </a:solidFill>
              </a:rPr>
              <a:t>提供・・広島平和記念資料館</a:t>
            </a:r>
          </a:p>
        </p:txBody>
      </p:sp>
    </p:spTree>
    <p:extLst>
      <p:ext uri="{BB962C8B-B14F-4D97-AF65-F5344CB8AC3E}">
        <p14:creationId xmlns:p14="http://schemas.microsoft.com/office/powerpoint/2010/main" val="2778085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09800" y="914737"/>
            <a:ext cx="7772400" cy="1012806"/>
          </a:xfrm>
          <a:noFill/>
          <a:ln w="25400" cap="sq">
            <a:solidFill>
              <a:schemeClr val="tx1"/>
            </a:solidFill>
            <a:miter lim="800000"/>
          </a:ln>
        </p:spPr>
        <p:txBody>
          <a:bodyPr vert="horz" lIns="91440" tIns="45720" rIns="91440" bIns="45720" rtlCol="0" anchor="ctr">
            <a:normAutofit/>
          </a:bodyPr>
          <a:lstStyle/>
          <a:p>
            <a:pPr algn="ctr"/>
            <a:r>
              <a:rPr lang="ja-JP" altLang="en-US" sz="2800" kern="1200">
                <a:solidFill>
                  <a:schemeClr val="tx1"/>
                </a:solidFill>
                <a:latin typeface="Tsukushi A Round Gothic Regular" panose="02020400000000000000" pitchFamily="18" charset="-128"/>
                <a:ea typeface="Tsukushi A Round Gothic Regular" panose="02020400000000000000" pitchFamily="18" charset="-128"/>
              </a:rPr>
              <a:t>熱線｜やけど</a:t>
            </a:r>
          </a:p>
        </p:txBody>
      </p:sp>
      <p:sp>
        <p:nvSpPr>
          <p:cNvPr id="14" name="テキスト ボックス 13">
            <a:extLst>
              <a:ext uri="{FF2B5EF4-FFF2-40B4-BE49-F238E27FC236}">
                <a16:creationId xmlns:a16="http://schemas.microsoft.com/office/drawing/2014/main" id="{CE798946-E05D-1243-9970-9B7445C76C27}"/>
              </a:ext>
            </a:extLst>
          </p:cNvPr>
          <p:cNvSpPr txBox="1"/>
          <p:nvPr/>
        </p:nvSpPr>
        <p:spPr>
          <a:xfrm>
            <a:off x="9497038" y="6405918"/>
            <a:ext cx="2377970" cy="307777"/>
          </a:xfrm>
          <a:prstGeom prst="rect">
            <a:avLst/>
          </a:prstGeom>
          <a:noFill/>
        </p:spPr>
        <p:txBody>
          <a:bodyPr wrap="square" rtlCol="0">
            <a:spAutoFit/>
          </a:bodyPr>
          <a:lstStyle/>
          <a:p>
            <a:r>
              <a:rPr kumimoji="1" lang="ja-JP" altLang="en-US" sz="1400"/>
              <a:t>提供：広島平和記念資料館</a:t>
            </a:r>
          </a:p>
        </p:txBody>
      </p:sp>
      <p:pic>
        <p:nvPicPr>
          <p:cNvPr id="6" name="Picture 3" descr="SA002-1(初期プリント)貸出用">
            <a:extLst>
              <a:ext uri="{FF2B5EF4-FFF2-40B4-BE49-F238E27FC236}">
                <a16:creationId xmlns:a16="http://schemas.microsoft.com/office/drawing/2014/main" id="{26A2DFD1-F74E-1F40-ADD4-51FB7C301B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29649" y="2403566"/>
            <a:ext cx="6142220" cy="3526634"/>
          </a:xfrm>
          <a:prstGeom prst="rect">
            <a:avLst/>
          </a:prstGeom>
        </p:spPr>
      </p:pic>
      <p:pic>
        <p:nvPicPr>
          <p:cNvPr id="7" name="Picture 4" descr="rikugun-06(SA152-1)400透かし">
            <a:extLst>
              <a:ext uri="{FF2B5EF4-FFF2-40B4-BE49-F238E27FC236}">
                <a16:creationId xmlns:a16="http://schemas.microsoft.com/office/drawing/2014/main" id="{E0AAFF9A-E8A7-C748-9CB1-B67BC90E30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599582" y="2264226"/>
            <a:ext cx="5010986" cy="4078421"/>
          </a:xfrm>
          <a:prstGeom prst="rect">
            <a:avLst/>
          </a:prstGeom>
        </p:spPr>
      </p:pic>
    </p:spTree>
    <p:extLst>
      <p:ext uri="{BB962C8B-B14F-4D97-AF65-F5344CB8AC3E}">
        <p14:creationId xmlns:p14="http://schemas.microsoft.com/office/powerpoint/2010/main" val="1749498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40464" y="968246"/>
            <a:ext cx="4144617" cy="1059337"/>
          </a:xfrm>
          <a:noFill/>
          <a:ln w="25400" cap="sq">
            <a:solidFill>
              <a:schemeClr val="tx1"/>
            </a:solidFill>
            <a:miter lim="800000"/>
          </a:ln>
        </p:spPr>
        <p:txBody>
          <a:bodyPr vert="horz" lIns="91440" tIns="45720" rIns="91440" bIns="45720" rtlCol="0">
            <a:normAutofit/>
          </a:bodyPr>
          <a:lstStyle/>
          <a:p>
            <a:pPr algn="ctr"/>
            <a:r>
              <a:rPr lang="ja-JP" altLang="en-US" sz="2800" kern="1200">
                <a:latin typeface="Tsukushi A Round Gothic Regular" panose="02020400000000000000" pitchFamily="18" charset="-128"/>
                <a:ea typeface="Tsukushi A Round Gothic Regular" panose="02020400000000000000" pitchFamily="18" charset="-128"/>
              </a:rPr>
              <a:t>救護所の人々</a:t>
            </a:r>
          </a:p>
        </p:txBody>
      </p:sp>
      <p:sp>
        <p:nvSpPr>
          <p:cNvPr id="7" name="テキスト ボックス 6">
            <a:extLst>
              <a:ext uri="{FF2B5EF4-FFF2-40B4-BE49-F238E27FC236}">
                <a16:creationId xmlns:a16="http://schemas.microsoft.com/office/drawing/2014/main" id="{0DEA5F21-36D6-814D-BC76-0CD0CC921FC6}"/>
              </a:ext>
            </a:extLst>
          </p:cNvPr>
          <p:cNvSpPr txBox="1"/>
          <p:nvPr/>
        </p:nvSpPr>
        <p:spPr>
          <a:xfrm>
            <a:off x="9497038" y="6405918"/>
            <a:ext cx="2377970" cy="307777"/>
          </a:xfrm>
          <a:prstGeom prst="rect">
            <a:avLst/>
          </a:prstGeom>
          <a:noFill/>
        </p:spPr>
        <p:txBody>
          <a:bodyPr wrap="square" rtlCol="0">
            <a:spAutoFit/>
          </a:bodyPr>
          <a:lstStyle/>
          <a:p>
            <a:r>
              <a:rPr kumimoji="1" lang="ja-JP" altLang="en-US" sz="1400"/>
              <a:t>提供：広島平和記念資料館</a:t>
            </a:r>
          </a:p>
        </p:txBody>
      </p:sp>
      <p:pic>
        <p:nvPicPr>
          <p:cNvPr id="8" name="Picture 3" descr="SA017-2(初期プリント)貸出用">
            <a:extLst>
              <a:ext uri="{FF2B5EF4-FFF2-40B4-BE49-F238E27FC236}">
                <a16:creationId xmlns:a16="http://schemas.microsoft.com/office/drawing/2014/main" id="{0C35C5D9-A83E-2040-A457-1624DBB9C5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234608" y="968246"/>
            <a:ext cx="6211957" cy="4921507"/>
          </a:xfrm>
          <a:prstGeom prst="rect">
            <a:avLst/>
          </a:prstGeom>
        </p:spPr>
      </p:pic>
      <p:pic>
        <p:nvPicPr>
          <p:cNvPr id="9" name="Picture 4" descr="rikugun-07(SA152-2)400透かし">
            <a:extLst>
              <a:ext uri="{FF2B5EF4-FFF2-40B4-BE49-F238E27FC236}">
                <a16:creationId xmlns:a16="http://schemas.microsoft.com/office/drawing/2014/main" id="{2C62B8EA-1F41-E243-A069-B57B1EA4FA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32545" y="2899954"/>
            <a:ext cx="4352538" cy="2989799"/>
          </a:xfrm>
          <a:prstGeom prst="rect">
            <a:avLst/>
          </a:prstGeom>
        </p:spPr>
      </p:pic>
    </p:spTree>
    <p:extLst>
      <p:ext uri="{BB962C8B-B14F-4D97-AF65-F5344CB8AC3E}">
        <p14:creationId xmlns:p14="http://schemas.microsoft.com/office/powerpoint/2010/main" val="3609380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4BB44023-3307-FE47-AD05-B605934E9C87}"/>
              </a:ext>
            </a:extLst>
          </p:cNvPr>
          <p:cNvSpPr>
            <a:spLocks noGrp="1"/>
          </p:cNvSpPr>
          <p:nvPr>
            <p:ph type="title"/>
          </p:nvPr>
        </p:nvSpPr>
        <p:spPr>
          <a:xfrm>
            <a:off x="844479" y="527603"/>
            <a:ext cx="5836249" cy="1012806"/>
          </a:xfrm>
          <a:noFill/>
          <a:ln w="25400" cap="sq">
            <a:solidFill>
              <a:schemeClr val="tx1"/>
            </a:solidFill>
            <a:miter lim="800000"/>
          </a:ln>
        </p:spPr>
        <p:txBody>
          <a:bodyPr vert="horz" lIns="91440" tIns="45720" rIns="91440" bIns="45720" rtlCol="0" anchor="ctr">
            <a:normAutofit/>
          </a:bodyPr>
          <a:lstStyle/>
          <a:p>
            <a:pPr algn="ctr"/>
            <a:r>
              <a:rPr lang="ja-JP" altLang="en-US" sz="2800" kern="1200">
                <a:latin typeface="Tsukushi A Round Gothic Regular" panose="02020400000000000000" pitchFamily="18" charset="-128"/>
                <a:ea typeface="Tsukushi A Round Gothic Regular" panose="02020400000000000000" pitchFamily="18" charset="-128"/>
              </a:rPr>
              <a:t>ケロイド</a:t>
            </a:r>
          </a:p>
        </p:txBody>
      </p:sp>
      <p:pic>
        <p:nvPicPr>
          <p:cNvPr id="3" name="図 2">
            <a:extLst>
              <a:ext uri="{FF2B5EF4-FFF2-40B4-BE49-F238E27FC236}">
                <a16:creationId xmlns:a16="http://schemas.microsoft.com/office/drawing/2014/main" id="{A7848169-BED8-4546-A0F6-89228871D6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0644" y="566717"/>
            <a:ext cx="4547551" cy="5724565"/>
          </a:xfrm>
          <a:prstGeom prst="rect">
            <a:avLst/>
          </a:prstGeom>
        </p:spPr>
      </p:pic>
      <p:pic>
        <p:nvPicPr>
          <p:cNvPr id="5" name="図 4">
            <a:extLst>
              <a:ext uri="{FF2B5EF4-FFF2-40B4-BE49-F238E27FC236}">
                <a16:creationId xmlns:a16="http://schemas.microsoft.com/office/drawing/2014/main" id="{D10426E8-DFD1-6441-BCA9-CEE965F073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479" y="1868556"/>
            <a:ext cx="5836249" cy="4422726"/>
          </a:xfrm>
          <a:prstGeom prst="rect">
            <a:avLst/>
          </a:prstGeom>
        </p:spPr>
      </p:pic>
      <p:sp>
        <p:nvSpPr>
          <p:cNvPr id="9" name="テキスト ボックス 8">
            <a:extLst>
              <a:ext uri="{FF2B5EF4-FFF2-40B4-BE49-F238E27FC236}">
                <a16:creationId xmlns:a16="http://schemas.microsoft.com/office/drawing/2014/main" id="{1D3241BA-C9A3-1542-9B82-C28BBA13ED4B}"/>
              </a:ext>
            </a:extLst>
          </p:cNvPr>
          <p:cNvSpPr txBox="1"/>
          <p:nvPr/>
        </p:nvSpPr>
        <p:spPr>
          <a:xfrm>
            <a:off x="9497038" y="6405918"/>
            <a:ext cx="2377970" cy="307777"/>
          </a:xfrm>
          <a:prstGeom prst="rect">
            <a:avLst/>
          </a:prstGeom>
          <a:noFill/>
        </p:spPr>
        <p:txBody>
          <a:bodyPr wrap="square" rtlCol="0">
            <a:spAutoFit/>
          </a:bodyPr>
          <a:lstStyle/>
          <a:p>
            <a:r>
              <a:rPr kumimoji="1" lang="ja-JP" altLang="en-US" sz="1400"/>
              <a:t>提供：広島平和記念資料館</a:t>
            </a:r>
          </a:p>
        </p:txBody>
      </p:sp>
    </p:spTree>
    <p:extLst>
      <p:ext uri="{BB962C8B-B14F-4D97-AF65-F5344CB8AC3E}">
        <p14:creationId xmlns:p14="http://schemas.microsoft.com/office/powerpoint/2010/main" val="3832695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B312">
            <a:extLst>
              <a:ext uri="{FF2B5EF4-FFF2-40B4-BE49-F238E27FC236}">
                <a16:creationId xmlns:a16="http://schemas.microsoft.com/office/drawing/2014/main" id="{C15024BF-838C-8345-9A5C-01B8642BCD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a:stretch/>
        </p:blipFill>
        <p:spPr>
          <a:xfrm>
            <a:off x="310295" y="2489917"/>
            <a:ext cx="5734906" cy="3818118"/>
          </a:xfrm>
          <a:prstGeom prst="rect">
            <a:avLst/>
          </a:prstGeom>
        </p:spPr>
      </p:pic>
      <p:sp>
        <p:nvSpPr>
          <p:cNvPr id="21506" name="Rectangle 2"/>
          <p:cNvSpPr>
            <a:spLocks noGrp="1" noChangeArrowheads="1"/>
          </p:cNvSpPr>
          <p:nvPr>
            <p:ph type="title"/>
          </p:nvPr>
        </p:nvSpPr>
        <p:spPr>
          <a:xfrm>
            <a:off x="310295" y="732846"/>
            <a:ext cx="4496836" cy="1012806"/>
          </a:xfrm>
          <a:noFill/>
          <a:ln w="25400" cap="sq">
            <a:solidFill>
              <a:schemeClr val="tx1"/>
            </a:solidFill>
            <a:miter lim="800000"/>
          </a:ln>
        </p:spPr>
        <p:txBody>
          <a:bodyPr vert="horz" lIns="91440" tIns="45720" rIns="91440" bIns="45720" rtlCol="0">
            <a:normAutofit/>
          </a:bodyPr>
          <a:lstStyle/>
          <a:p>
            <a:pPr algn="ctr"/>
            <a:r>
              <a:rPr lang="ja-JP" altLang="en-US" sz="2800" kern="1200">
                <a:latin typeface="Tsukushi A Round Gothic Regular" panose="02020400000000000000" pitchFamily="18" charset="-128"/>
                <a:ea typeface="Tsukushi A Round Gothic Regular" panose="02020400000000000000" pitchFamily="18" charset="-128"/>
              </a:rPr>
              <a:t>爆風</a:t>
            </a:r>
          </a:p>
        </p:txBody>
      </p:sp>
      <p:pic>
        <p:nvPicPr>
          <p:cNvPr id="21507" name="Picture 3" descr="HH144"/>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tretch/>
        </p:blipFill>
        <p:spPr>
          <a:xfrm>
            <a:off x="6348550" y="2071224"/>
            <a:ext cx="5381896" cy="4236811"/>
          </a:xfrm>
          <a:prstGeom prst="rect">
            <a:avLst/>
          </a:prstGeom>
        </p:spPr>
      </p:pic>
      <p:sp>
        <p:nvSpPr>
          <p:cNvPr id="6" name="テキスト ボックス 5">
            <a:extLst>
              <a:ext uri="{FF2B5EF4-FFF2-40B4-BE49-F238E27FC236}">
                <a16:creationId xmlns:a16="http://schemas.microsoft.com/office/drawing/2014/main" id="{59D0EB67-CE15-404D-9002-16BA82CD0A68}"/>
              </a:ext>
            </a:extLst>
          </p:cNvPr>
          <p:cNvSpPr txBox="1"/>
          <p:nvPr/>
        </p:nvSpPr>
        <p:spPr>
          <a:xfrm>
            <a:off x="9497038" y="6405918"/>
            <a:ext cx="2377970" cy="307777"/>
          </a:xfrm>
          <a:prstGeom prst="rect">
            <a:avLst/>
          </a:prstGeom>
          <a:noFill/>
        </p:spPr>
        <p:txBody>
          <a:bodyPr wrap="square" rtlCol="0">
            <a:spAutoFit/>
          </a:bodyPr>
          <a:lstStyle/>
          <a:p>
            <a:r>
              <a:rPr kumimoji="1" lang="ja-JP" altLang="en-US" sz="1400"/>
              <a:t>提供：広島平和記念資料館</a:t>
            </a:r>
          </a:p>
        </p:txBody>
      </p:sp>
    </p:spTree>
    <p:extLst>
      <p:ext uri="{BB962C8B-B14F-4D97-AF65-F5344CB8AC3E}">
        <p14:creationId xmlns:p14="http://schemas.microsoft.com/office/powerpoint/2010/main" val="1457598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37931" y="2667883"/>
            <a:ext cx="2696817" cy="1553265"/>
          </a:xfrm>
          <a:noFill/>
          <a:ln w="28575">
            <a:solidFill>
              <a:schemeClr val="tx1"/>
            </a:solidFill>
          </a:ln>
        </p:spPr>
        <p:style>
          <a:lnRef idx="2">
            <a:schemeClr val="dk1"/>
          </a:lnRef>
          <a:fillRef idx="1">
            <a:schemeClr val="lt1"/>
          </a:fillRef>
          <a:effectRef idx="0">
            <a:schemeClr val="dk1"/>
          </a:effectRef>
          <a:fontRef idx="minor">
            <a:schemeClr val="dk1"/>
          </a:fontRef>
        </p:style>
        <p:txBody>
          <a:bodyPr>
            <a:normAutofit/>
          </a:bodyPr>
          <a:lstStyle/>
          <a:p>
            <a:pPr eaLnBrk="1" hangingPunct="1"/>
            <a:r>
              <a:rPr lang="ja-JP" altLang="en-US" sz="2800">
                <a:solidFill>
                  <a:schemeClr val="tx1"/>
                </a:solidFill>
                <a:latin typeface="Tsukushi A Round Gothic Regular" panose="02020400000000000000" pitchFamily="18" charset="-128"/>
                <a:ea typeface="Tsukushi A Round Gothic Regular" panose="02020400000000000000" pitchFamily="18" charset="-128"/>
              </a:rPr>
              <a:t>被爆後の都心部</a:t>
            </a:r>
          </a:p>
        </p:txBody>
      </p:sp>
      <p:pic>
        <p:nvPicPr>
          <p:cNvPr id="19459" name="Picture 3" descr="hayashik-05(SA124-2)400透かし"/>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391974" y="0"/>
            <a:ext cx="8800025" cy="6889033"/>
          </a:xfrm>
        </p:spPr>
      </p:pic>
      <p:sp>
        <p:nvSpPr>
          <p:cNvPr id="7" name="テキスト ボックス 6">
            <a:extLst>
              <a:ext uri="{FF2B5EF4-FFF2-40B4-BE49-F238E27FC236}">
                <a16:creationId xmlns:a16="http://schemas.microsoft.com/office/drawing/2014/main" id="{48A5EC4A-1B8D-DB4E-8D0D-7F50CB44F6F0}"/>
              </a:ext>
            </a:extLst>
          </p:cNvPr>
          <p:cNvSpPr txBox="1"/>
          <p:nvPr/>
        </p:nvSpPr>
        <p:spPr>
          <a:xfrm>
            <a:off x="167508" y="6379414"/>
            <a:ext cx="2377970" cy="307777"/>
          </a:xfrm>
          <a:prstGeom prst="rect">
            <a:avLst/>
          </a:prstGeom>
          <a:noFill/>
        </p:spPr>
        <p:txBody>
          <a:bodyPr wrap="square" rtlCol="0">
            <a:spAutoFit/>
          </a:bodyPr>
          <a:lstStyle/>
          <a:p>
            <a:r>
              <a:rPr kumimoji="1" lang="ja-JP" altLang="en-US" sz="1400"/>
              <a:t>提供：広島平和記念資料館</a:t>
            </a:r>
          </a:p>
        </p:txBody>
      </p:sp>
    </p:spTree>
    <p:extLst>
      <p:ext uri="{BB962C8B-B14F-4D97-AF65-F5344CB8AC3E}">
        <p14:creationId xmlns:p14="http://schemas.microsoft.com/office/powerpoint/2010/main" val="8230124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30.2|0.3|0.2|0.6|0.1"/>
</p:tagLst>
</file>

<file path=ppt/tags/tag2.xml><?xml version="1.0" encoding="utf-8"?>
<p:tagLst xmlns:a="http://schemas.openxmlformats.org/drawingml/2006/main" xmlns:r="http://schemas.openxmlformats.org/officeDocument/2006/relationships" xmlns:p="http://schemas.openxmlformats.org/presentationml/2006/main">
  <p:tag name="TIMING" val="|3.6|46.4|55.9|6.6|8.5|8.6|8.4|1.3"/>
</p:tagLst>
</file>

<file path=ppt/tags/tag3.xml><?xml version="1.0" encoding="utf-8"?>
<p:tagLst xmlns:a="http://schemas.openxmlformats.org/drawingml/2006/main" xmlns:r="http://schemas.openxmlformats.org/officeDocument/2006/relationships" xmlns:p="http://schemas.openxmlformats.org/presentationml/2006/main">
  <p:tag name="TIMING" val="|0.7|12.9|3|2.2|5|6.5|4.6|12.3"/>
</p:tagLst>
</file>

<file path=ppt/tags/tag4.xml><?xml version="1.0" encoding="utf-8"?>
<p:tagLst xmlns:a="http://schemas.openxmlformats.org/drawingml/2006/main" xmlns:r="http://schemas.openxmlformats.org/officeDocument/2006/relationships" xmlns:p="http://schemas.openxmlformats.org/presentationml/2006/main">
  <p:tag name="TIMING" val="|0.2|0.8|10.3|16.8"/>
</p:tagLst>
</file>

<file path=ppt/tags/tag5.xml><?xml version="1.0" encoding="utf-8"?>
<p:tagLst xmlns:a="http://schemas.openxmlformats.org/drawingml/2006/main" xmlns:r="http://schemas.openxmlformats.org/officeDocument/2006/relationships" xmlns:p="http://schemas.openxmlformats.org/presentationml/2006/main">
  <p:tag name="TIMING" val="|4.5|3.6|3.3"/>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2445</Words>
  <Application>Microsoft Office PowerPoint</Application>
  <PresentationFormat>ワイド画面</PresentationFormat>
  <Paragraphs>179</Paragraphs>
  <Slides>18</Slides>
  <Notes>18</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18</vt:i4>
      </vt:variant>
    </vt:vector>
  </HeadingPairs>
  <TitlesOfParts>
    <vt:vector size="27" baseType="lpstr">
      <vt:lpstr>ＭＳ Ｐゴシック</vt:lpstr>
      <vt:lpstr>Tsukushi A Round Gothic Regular</vt:lpstr>
      <vt:lpstr>メイリオ</vt:lpstr>
      <vt:lpstr>Yu Gothic</vt:lpstr>
      <vt:lpstr>Yu Gothic</vt:lpstr>
      <vt:lpstr>游ゴシック Light</vt:lpstr>
      <vt:lpstr>Arial</vt:lpstr>
      <vt:lpstr>Wingdings 3</vt:lpstr>
      <vt:lpstr>Office テーマ</vt:lpstr>
      <vt:lpstr>広島への原爆投下と 日本の戦争</vt:lpstr>
      <vt:lpstr>PowerPoint プレゼンテーション</vt:lpstr>
      <vt:lpstr>米軍機から撮影されたきのこ雲</vt:lpstr>
      <vt:lpstr>PowerPoint プレゼンテーション</vt:lpstr>
      <vt:lpstr>熱線｜やけど</vt:lpstr>
      <vt:lpstr>救護所の人々</vt:lpstr>
      <vt:lpstr>ケロイド</vt:lpstr>
      <vt:lpstr>爆風</vt:lpstr>
      <vt:lpstr>被爆後の都心部</vt:lpstr>
      <vt:lpstr>放射線による影響</vt:lpstr>
      <vt:lpstr>放射線被爆｜黒い雨</vt:lpstr>
      <vt:lpstr>太平洋戦争の最大の悲劇（非人道性）</vt:lpstr>
      <vt:lpstr>太平洋戦争の最大の悲劇（非人道性）</vt:lpstr>
      <vt:lpstr>太平洋戦争最大の悲劇（非人道性）</vt:lpstr>
      <vt:lpstr>太平洋戦争最大の悲劇（非人道性）</vt:lpstr>
      <vt:lpstr>多くの犠牲者を出したアジア・太平洋戦争</vt:lpstr>
      <vt:lpstr>なぜ「日本の戦争の非人道性」を考えるのか？</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2022-03-15T05:42:49Z</dcterms:created>
  <dcterms:modified xsi:type="dcterms:W3CDTF">2022-03-15T05:44:19Z</dcterms:modified>
</cp:coreProperties>
</file>